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5FF"/>
    <a:srgbClr val="F7B9FF"/>
    <a:srgbClr val="FCE7FF"/>
    <a:srgbClr val="FBED33"/>
    <a:srgbClr val="1D5879"/>
    <a:srgbClr val="40AB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0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130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290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18733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884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09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1423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1955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07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45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776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14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79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699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385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258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337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7FDF4D7-AD71-410C-BD6E-2C8E242C2513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19D5207-615A-4B36-9E3F-E5034DDFE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0754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title="Underwater at the sea">
            <a:hlinkClick r:id="" action="ppaction://media"/>
            <a:extLst>
              <a:ext uri="{FF2B5EF4-FFF2-40B4-BE49-F238E27FC236}">
                <a16:creationId xmlns:a16="http://schemas.microsoft.com/office/drawing/2014/main" id="{5339EDB3-699A-63B8-7CD1-4B4ADD069B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7450" t="27788" r="19643" b="46319"/>
          <a:stretch>
            <a:fillRect/>
          </a:stretch>
        </p:blipFill>
        <p:spPr>
          <a:xfrm>
            <a:off x="1037884" y="1200728"/>
            <a:ext cx="10116232" cy="2342136"/>
          </a:xfrm>
          <a:custGeom>
            <a:avLst/>
            <a:gdLst/>
            <a:ahLst/>
            <a:cxnLst/>
            <a:rect l="l" t="t" r="r" b="b"/>
            <a:pathLst>
              <a:path w="7669611" h="1775688">
                <a:moveTo>
                  <a:pt x="5091013" y="1346835"/>
                </a:moveTo>
                <a:cubicBezTo>
                  <a:pt x="5075811" y="1346835"/>
                  <a:pt x="5063690" y="1356557"/>
                  <a:pt x="5054651" y="1376003"/>
                </a:cubicBezTo>
                <a:cubicBezTo>
                  <a:pt x="5045611" y="1395448"/>
                  <a:pt x="5041092" y="1419734"/>
                  <a:pt x="5041092" y="1448862"/>
                </a:cubicBezTo>
                <a:cubicBezTo>
                  <a:pt x="5041092" y="1458854"/>
                  <a:pt x="5040618" y="1472586"/>
                  <a:pt x="5039670" y="1490060"/>
                </a:cubicBezTo>
                <a:cubicBezTo>
                  <a:pt x="5038723" y="1507533"/>
                  <a:pt x="5038001" y="1524133"/>
                  <a:pt x="5037505" y="1539859"/>
                </a:cubicBezTo>
                <a:cubicBezTo>
                  <a:pt x="5037505" y="1552822"/>
                  <a:pt x="5038103" y="1572301"/>
                  <a:pt x="5039299" y="1598295"/>
                </a:cubicBezTo>
                <a:cubicBezTo>
                  <a:pt x="5040494" y="1624288"/>
                  <a:pt x="5041092" y="1638438"/>
                  <a:pt x="5041092" y="1640743"/>
                </a:cubicBezTo>
                <a:cubicBezTo>
                  <a:pt x="5041092" y="1672118"/>
                  <a:pt x="5045474" y="1697119"/>
                  <a:pt x="5054236" y="1715745"/>
                </a:cubicBezTo>
                <a:cubicBezTo>
                  <a:pt x="5062999" y="1734371"/>
                  <a:pt x="5075558" y="1743684"/>
                  <a:pt x="5091913" y="1743684"/>
                </a:cubicBezTo>
                <a:cubicBezTo>
                  <a:pt x="5107572" y="1743684"/>
                  <a:pt x="5119956" y="1734019"/>
                  <a:pt x="5129067" y="1714688"/>
                </a:cubicBezTo>
                <a:cubicBezTo>
                  <a:pt x="5138178" y="1695357"/>
                  <a:pt x="5142733" y="1670708"/>
                  <a:pt x="5142733" y="1640743"/>
                </a:cubicBezTo>
                <a:cubicBezTo>
                  <a:pt x="5142733" y="1628617"/>
                  <a:pt x="5143033" y="1614313"/>
                  <a:pt x="5143633" y="1597830"/>
                </a:cubicBezTo>
                <a:cubicBezTo>
                  <a:pt x="5144233" y="1581347"/>
                  <a:pt x="5145129" y="1563214"/>
                  <a:pt x="5146319" y="1543431"/>
                </a:cubicBezTo>
                <a:cubicBezTo>
                  <a:pt x="5146319" y="1535763"/>
                  <a:pt x="5145722" y="1519380"/>
                  <a:pt x="5144526" y="1494282"/>
                </a:cubicBezTo>
                <a:cubicBezTo>
                  <a:pt x="5143331" y="1469183"/>
                  <a:pt x="5142733" y="1454043"/>
                  <a:pt x="5142733" y="1448862"/>
                </a:cubicBezTo>
                <a:cubicBezTo>
                  <a:pt x="5142733" y="1418039"/>
                  <a:pt x="5138356" y="1393329"/>
                  <a:pt x="5129603" y="1374731"/>
                </a:cubicBezTo>
                <a:cubicBezTo>
                  <a:pt x="5120849" y="1356133"/>
                  <a:pt x="5107986" y="1346835"/>
                  <a:pt x="5091013" y="1346835"/>
                </a:cubicBezTo>
                <a:close/>
                <a:moveTo>
                  <a:pt x="2652613" y="1346835"/>
                </a:moveTo>
                <a:cubicBezTo>
                  <a:pt x="2637411" y="1346835"/>
                  <a:pt x="2625290" y="1356557"/>
                  <a:pt x="2616251" y="1376003"/>
                </a:cubicBezTo>
                <a:cubicBezTo>
                  <a:pt x="2607212" y="1395448"/>
                  <a:pt x="2602692" y="1419734"/>
                  <a:pt x="2602692" y="1448862"/>
                </a:cubicBezTo>
                <a:cubicBezTo>
                  <a:pt x="2602692" y="1458854"/>
                  <a:pt x="2602218" y="1472586"/>
                  <a:pt x="2601270" y="1490060"/>
                </a:cubicBezTo>
                <a:cubicBezTo>
                  <a:pt x="2600323" y="1507533"/>
                  <a:pt x="2599602" y="1524133"/>
                  <a:pt x="2599106" y="1539859"/>
                </a:cubicBezTo>
                <a:cubicBezTo>
                  <a:pt x="2599106" y="1552822"/>
                  <a:pt x="2599704" y="1572301"/>
                  <a:pt x="2600899" y="1598295"/>
                </a:cubicBezTo>
                <a:cubicBezTo>
                  <a:pt x="2602094" y="1624288"/>
                  <a:pt x="2602692" y="1638438"/>
                  <a:pt x="2602692" y="1640743"/>
                </a:cubicBezTo>
                <a:cubicBezTo>
                  <a:pt x="2602692" y="1672118"/>
                  <a:pt x="2607074" y="1697119"/>
                  <a:pt x="2615836" y="1715745"/>
                </a:cubicBezTo>
                <a:cubicBezTo>
                  <a:pt x="2624599" y="1734371"/>
                  <a:pt x="2637158" y="1743684"/>
                  <a:pt x="2653513" y="1743684"/>
                </a:cubicBezTo>
                <a:cubicBezTo>
                  <a:pt x="2669172" y="1743684"/>
                  <a:pt x="2681556" y="1734019"/>
                  <a:pt x="2690667" y="1714688"/>
                </a:cubicBezTo>
                <a:cubicBezTo>
                  <a:pt x="2699778" y="1695357"/>
                  <a:pt x="2704334" y="1670708"/>
                  <a:pt x="2704334" y="1640743"/>
                </a:cubicBezTo>
                <a:cubicBezTo>
                  <a:pt x="2704334" y="1628617"/>
                  <a:pt x="2704633" y="1614313"/>
                  <a:pt x="2705234" y="1597830"/>
                </a:cubicBezTo>
                <a:cubicBezTo>
                  <a:pt x="2705833" y="1581347"/>
                  <a:pt x="2706729" y="1563214"/>
                  <a:pt x="2707920" y="1543431"/>
                </a:cubicBezTo>
                <a:cubicBezTo>
                  <a:pt x="2707920" y="1535763"/>
                  <a:pt x="2707322" y="1519380"/>
                  <a:pt x="2706126" y="1494282"/>
                </a:cubicBezTo>
                <a:cubicBezTo>
                  <a:pt x="2704931" y="1469183"/>
                  <a:pt x="2704334" y="1454043"/>
                  <a:pt x="2704334" y="1448862"/>
                </a:cubicBezTo>
                <a:cubicBezTo>
                  <a:pt x="2704334" y="1418039"/>
                  <a:pt x="2699956" y="1393329"/>
                  <a:pt x="2691203" y="1374731"/>
                </a:cubicBezTo>
                <a:cubicBezTo>
                  <a:pt x="2682450" y="1356133"/>
                  <a:pt x="2669586" y="1346835"/>
                  <a:pt x="2652613" y="1346835"/>
                </a:cubicBezTo>
                <a:close/>
                <a:moveTo>
                  <a:pt x="4515912" y="1323975"/>
                </a:moveTo>
                <a:lnTo>
                  <a:pt x="4769815" y="1323975"/>
                </a:lnTo>
                <a:lnTo>
                  <a:pt x="4769815" y="1651573"/>
                </a:lnTo>
                <a:lnTo>
                  <a:pt x="4770701" y="1692878"/>
                </a:lnTo>
                <a:cubicBezTo>
                  <a:pt x="4770701" y="1708975"/>
                  <a:pt x="4771970" y="1719455"/>
                  <a:pt x="4774509" y="1724317"/>
                </a:cubicBezTo>
                <a:cubicBezTo>
                  <a:pt x="4777047" y="1729180"/>
                  <a:pt x="4785393" y="1732345"/>
                  <a:pt x="4799547" y="1733811"/>
                </a:cubicBezTo>
                <a:lnTo>
                  <a:pt x="4829008" y="1735040"/>
                </a:lnTo>
                <a:lnTo>
                  <a:pt x="4829008" y="1766544"/>
                </a:lnTo>
                <a:lnTo>
                  <a:pt x="4519955" y="1766544"/>
                </a:lnTo>
                <a:lnTo>
                  <a:pt x="4519955" y="1735040"/>
                </a:lnTo>
                <a:lnTo>
                  <a:pt x="4549002" y="1733811"/>
                </a:lnTo>
                <a:cubicBezTo>
                  <a:pt x="4563099" y="1732345"/>
                  <a:pt x="4571426" y="1729256"/>
                  <a:pt x="4573984" y="1724546"/>
                </a:cubicBezTo>
                <a:cubicBezTo>
                  <a:pt x="4576541" y="1719836"/>
                  <a:pt x="4577820" y="1707056"/>
                  <a:pt x="4577820" y="1686206"/>
                </a:cubicBezTo>
                <a:lnTo>
                  <a:pt x="4578706" y="1645129"/>
                </a:lnTo>
                <a:lnTo>
                  <a:pt x="4578706" y="1431331"/>
                </a:lnTo>
                <a:lnTo>
                  <a:pt x="4577820" y="1395412"/>
                </a:lnTo>
                <a:cubicBezTo>
                  <a:pt x="4576677" y="1381658"/>
                  <a:pt x="4575277" y="1372300"/>
                  <a:pt x="4573619" y="1367337"/>
                </a:cubicBezTo>
                <a:cubicBezTo>
                  <a:pt x="4571962" y="1362375"/>
                  <a:pt x="4563370" y="1359165"/>
                  <a:pt x="4547845" y="1357707"/>
                </a:cubicBezTo>
                <a:lnTo>
                  <a:pt x="4515912" y="1355350"/>
                </a:lnTo>
                <a:close/>
                <a:moveTo>
                  <a:pt x="3532546" y="1323975"/>
                </a:moveTo>
                <a:lnTo>
                  <a:pt x="3790036" y="1323975"/>
                </a:lnTo>
                <a:lnTo>
                  <a:pt x="3790036" y="1631613"/>
                </a:lnTo>
                <a:lnTo>
                  <a:pt x="3790936" y="1668561"/>
                </a:lnTo>
                <a:cubicBezTo>
                  <a:pt x="3790936" y="1687763"/>
                  <a:pt x="3794544" y="1702493"/>
                  <a:pt x="3801759" y="1712752"/>
                </a:cubicBezTo>
                <a:cubicBezTo>
                  <a:pt x="3808973" y="1723010"/>
                  <a:pt x="3819582" y="1728139"/>
                  <a:pt x="3833585" y="1728139"/>
                </a:cubicBezTo>
                <a:cubicBezTo>
                  <a:pt x="3849529" y="1728139"/>
                  <a:pt x="3861261" y="1723446"/>
                  <a:pt x="3868782" y="1714059"/>
                </a:cubicBezTo>
                <a:cubicBezTo>
                  <a:pt x="3876301" y="1704672"/>
                  <a:pt x="3882362" y="1695097"/>
                  <a:pt x="3886962" y="1685334"/>
                </a:cubicBezTo>
                <a:lnTo>
                  <a:pt x="3886962" y="1445090"/>
                </a:lnTo>
                <a:lnTo>
                  <a:pt x="3885190" y="1403713"/>
                </a:lnTo>
                <a:cubicBezTo>
                  <a:pt x="3885190" y="1386159"/>
                  <a:pt x="3882721" y="1374643"/>
                  <a:pt x="3877782" y="1369166"/>
                </a:cubicBezTo>
                <a:cubicBezTo>
                  <a:pt x="3872843" y="1363689"/>
                  <a:pt x="3861597" y="1359870"/>
                  <a:pt x="3844042" y="1357707"/>
                </a:cubicBezTo>
                <a:lnTo>
                  <a:pt x="3809238" y="1355421"/>
                </a:lnTo>
                <a:lnTo>
                  <a:pt x="3809238" y="1323975"/>
                </a:lnTo>
                <a:lnTo>
                  <a:pt x="4078072" y="1323975"/>
                </a:lnTo>
                <a:lnTo>
                  <a:pt x="4078072" y="1664203"/>
                </a:lnTo>
                <a:lnTo>
                  <a:pt x="4078972" y="1701165"/>
                </a:lnTo>
                <a:cubicBezTo>
                  <a:pt x="4078972" y="1711699"/>
                  <a:pt x="4080815" y="1719243"/>
                  <a:pt x="4084501" y="1723796"/>
                </a:cubicBezTo>
                <a:cubicBezTo>
                  <a:pt x="4088187" y="1728349"/>
                  <a:pt x="4097202" y="1731397"/>
                  <a:pt x="4111547" y="1732940"/>
                </a:cubicBezTo>
                <a:lnTo>
                  <a:pt x="4144451" y="1735283"/>
                </a:lnTo>
                <a:lnTo>
                  <a:pt x="4144451" y="1766544"/>
                </a:lnTo>
                <a:lnTo>
                  <a:pt x="3890620" y="1766544"/>
                </a:lnTo>
                <a:lnTo>
                  <a:pt x="3890620" y="1709608"/>
                </a:lnTo>
                <a:cubicBezTo>
                  <a:pt x="3887172" y="1729563"/>
                  <a:pt x="3874770" y="1745565"/>
                  <a:pt x="3853415" y="1757615"/>
                </a:cubicBezTo>
                <a:cubicBezTo>
                  <a:pt x="3832060" y="1769664"/>
                  <a:pt x="3802933" y="1775688"/>
                  <a:pt x="3766033" y="1775688"/>
                </a:cubicBezTo>
                <a:cubicBezTo>
                  <a:pt x="3722542" y="1775688"/>
                  <a:pt x="3684475" y="1763072"/>
                  <a:pt x="3651832" y="1737841"/>
                </a:cubicBezTo>
                <a:cubicBezTo>
                  <a:pt x="3616561" y="1711742"/>
                  <a:pt x="3598926" y="1675871"/>
                  <a:pt x="3598926" y="1630227"/>
                </a:cubicBezTo>
                <a:lnTo>
                  <a:pt x="3598926" y="1431417"/>
                </a:lnTo>
                <a:lnTo>
                  <a:pt x="3598026" y="1394369"/>
                </a:lnTo>
                <a:cubicBezTo>
                  <a:pt x="3598026" y="1380482"/>
                  <a:pt x="3596207" y="1371290"/>
                  <a:pt x="3592568" y="1366794"/>
                </a:cubicBezTo>
                <a:cubicBezTo>
                  <a:pt x="3588929" y="1362298"/>
                  <a:pt x="3579833" y="1359274"/>
                  <a:pt x="3565279" y="1357722"/>
                </a:cubicBezTo>
                <a:lnTo>
                  <a:pt x="3532546" y="1355379"/>
                </a:lnTo>
                <a:close/>
                <a:moveTo>
                  <a:pt x="5730759" y="1314831"/>
                </a:moveTo>
                <a:cubicBezTo>
                  <a:pt x="5775393" y="1314831"/>
                  <a:pt x="5814253" y="1327546"/>
                  <a:pt x="5847338" y="1352978"/>
                </a:cubicBezTo>
                <a:cubicBezTo>
                  <a:pt x="5880423" y="1378410"/>
                  <a:pt x="5896965" y="1408495"/>
                  <a:pt x="5896965" y="1443233"/>
                </a:cubicBezTo>
                <a:lnTo>
                  <a:pt x="5896965" y="1651430"/>
                </a:lnTo>
                <a:lnTo>
                  <a:pt x="5897866" y="1692864"/>
                </a:lnTo>
                <a:cubicBezTo>
                  <a:pt x="5897866" y="1708961"/>
                  <a:pt x="5899133" y="1719443"/>
                  <a:pt x="5901666" y="1724310"/>
                </a:cubicBezTo>
                <a:cubicBezTo>
                  <a:pt x="5904200" y="1729178"/>
                  <a:pt x="5912567" y="1732345"/>
                  <a:pt x="5926769" y="1733811"/>
                </a:cubicBezTo>
                <a:lnTo>
                  <a:pt x="5954373" y="1735069"/>
                </a:lnTo>
                <a:lnTo>
                  <a:pt x="5954373" y="1766544"/>
                </a:lnTo>
                <a:lnTo>
                  <a:pt x="5658521" y="1766544"/>
                </a:lnTo>
                <a:lnTo>
                  <a:pt x="5658521" y="1734540"/>
                </a:lnTo>
                <a:cubicBezTo>
                  <a:pt x="5682658" y="1734540"/>
                  <a:pt x="5696431" y="1732078"/>
                  <a:pt x="5699841" y="1727154"/>
                </a:cubicBezTo>
                <a:cubicBezTo>
                  <a:pt x="5703251" y="1722229"/>
                  <a:pt x="5704955" y="1708546"/>
                  <a:pt x="5704955" y="1686106"/>
                </a:cubicBezTo>
                <a:lnTo>
                  <a:pt x="5705856" y="1644943"/>
                </a:lnTo>
                <a:lnTo>
                  <a:pt x="5705856" y="1462149"/>
                </a:lnTo>
                <a:lnTo>
                  <a:pt x="5704955" y="1425073"/>
                </a:lnTo>
                <a:cubicBezTo>
                  <a:pt x="5704955" y="1384496"/>
                  <a:pt x="5691630" y="1364208"/>
                  <a:pt x="5664979" y="1364208"/>
                </a:cubicBezTo>
                <a:cubicBezTo>
                  <a:pt x="5647434" y="1364208"/>
                  <a:pt x="5634861" y="1370007"/>
                  <a:pt x="5627260" y="1381603"/>
                </a:cubicBezTo>
                <a:cubicBezTo>
                  <a:pt x="5619659" y="1393200"/>
                  <a:pt x="5613549" y="1404937"/>
                  <a:pt x="5608929" y="1416815"/>
                </a:cubicBezTo>
                <a:lnTo>
                  <a:pt x="5608929" y="1651373"/>
                </a:lnTo>
                <a:lnTo>
                  <a:pt x="5609829" y="1692806"/>
                </a:lnTo>
                <a:cubicBezTo>
                  <a:pt x="5609829" y="1711637"/>
                  <a:pt x="5611354" y="1723301"/>
                  <a:pt x="5614402" y="1727796"/>
                </a:cubicBezTo>
                <a:cubicBezTo>
                  <a:pt x="5617450" y="1732292"/>
                  <a:pt x="5631403" y="1734540"/>
                  <a:pt x="5656264" y="1734540"/>
                </a:cubicBezTo>
                <a:lnTo>
                  <a:pt x="5656264" y="1766544"/>
                </a:lnTo>
                <a:lnTo>
                  <a:pt x="5358613" y="1766544"/>
                </a:lnTo>
                <a:lnTo>
                  <a:pt x="5358613" y="1735040"/>
                </a:lnTo>
                <a:lnTo>
                  <a:pt x="5387816" y="1733811"/>
                </a:lnTo>
                <a:cubicBezTo>
                  <a:pt x="5402066" y="1732345"/>
                  <a:pt x="5410479" y="1729254"/>
                  <a:pt x="5413055" y="1724539"/>
                </a:cubicBezTo>
                <a:cubicBezTo>
                  <a:pt x="5415632" y="1719824"/>
                  <a:pt x="5416920" y="1707046"/>
                  <a:pt x="5416920" y="1686206"/>
                </a:cubicBezTo>
                <a:lnTo>
                  <a:pt x="5417820" y="1645129"/>
                </a:lnTo>
                <a:lnTo>
                  <a:pt x="5417820" y="1431331"/>
                </a:lnTo>
                <a:lnTo>
                  <a:pt x="5416934" y="1395412"/>
                </a:lnTo>
                <a:cubicBezTo>
                  <a:pt x="5415791" y="1381696"/>
                  <a:pt x="5414388" y="1372347"/>
                  <a:pt x="5412727" y="1367366"/>
                </a:cubicBezTo>
                <a:cubicBezTo>
                  <a:pt x="5411064" y="1362384"/>
                  <a:pt x="5402666" y="1359184"/>
                  <a:pt x="5387531" y="1357765"/>
                </a:cubicBezTo>
                <a:lnTo>
                  <a:pt x="5358613" y="1355264"/>
                </a:lnTo>
                <a:lnTo>
                  <a:pt x="5358613" y="1323975"/>
                </a:lnTo>
                <a:lnTo>
                  <a:pt x="5605272" y="1323975"/>
                </a:lnTo>
                <a:lnTo>
                  <a:pt x="5605272" y="1389897"/>
                </a:lnTo>
                <a:cubicBezTo>
                  <a:pt x="5600405" y="1376419"/>
                  <a:pt x="5607150" y="1360539"/>
                  <a:pt x="5625510" y="1342256"/>
                </a:cubicBezTo>
                <a:cubicBezTo>
                  <a:pt x="5643870" y="1323972"/>
                  <a:pt x="5678952" y="1314831"/>
                  <a:pt x="5730759" y="1314831"/>
                </a:cubicBezTo>
                <a:close/>
                <a:moveTo>
                  <a:pt x="5091913" y="1314831"/>
                </a:moveTo>
                <a:cubicBezTo>
                  <a:pt x="5160550" y="1314831"/>
                  <a:pt x="5219543" y="1336605"/>
                  <a:pt x="5268892" y="1380153"/>
                </a:cubicBezTo>
                <a:cubicBezTo>
                  <a:pt x="5318241" y="1423701"/>
                  <a:pt x="5342915" y="1478584"/>
                  <a:pt x="5342915" y="1544802"/>
                </a:cubicBezTo>
                <a:cubicBezTo>
                  <a:pt x="5342915" y="1611068"/>
                  <a:pt x="5317948" y="1666115"/>
                  <a:pt x="5268013" y="1709944"/>
                </a:cubicBezTo>
                <a:cubicBezTo>
                  <a:pt x="5218078" y="1753773"/>
                  <a:pt x="5159378" y="1775688"/>
                  <a:pt x="5091913" y="1775688"/>
                </a:cubicBezTo>
                <a:cubicBezTo>
                  <a:pt x="5020713" y="1775688"/>
                  <a:pt x="4961079" y="1753776"/>
                  <a:pt x="4913011" y="1709951"/>
                </a:cubicBezTo>
                <a:cubicBezTo>
                  <a:pt x="4864944" y="1666127"/>
                  <a:pt x="4840910" y="1611077"/>
                  <a:pt x="4840910" y="1544802"/>
                </a:cubicBezTo>
                <a:cubicBezTo>
                  <a:pt x="4840910" y="1479137"/>
                  <a:pt x="4865253" y="1424392"/>
                  <a:pt x="4913940" y="1380567"/>
                </a:cubicBezTo>
                <a:cubicBezTo>
                  <a:pt x="4962627" y="1336743"/>
                  <a:pt x="5021951" y="1314831"/>
                  <a:pt x="5091913" y="1314831"/>
                </a:cubicBezTo>
                <a:close/>
                <a:moveTo>
                  <a:pt x="2653513" y="1314831"/>
                </a:moveTo>
                <a:cubicBezTo>
                  <a:pt x="2722150" y="1314831"/>
                  <a:pt x="2781143" y="1336605"/>
                  <a:pt x="2830492" y="1380153"/>
                </a:cubicBezTo>
                <a:cubicBezTo>
                  <a:pt x="2879842" y="1423701"/>
                  <a:pt x="2904516" y="1478584"/>
                  <a:pt x="2904516" y="1544802"/>
                </a:cubicBezTo>
                <a:cubicBezTo>
                  <a:pt x="2904516" y="1611068"/>
                  <a:pt x="2879548" y="1666115"/>
                  <a:pt x="2829613" y="1709944"/>
                </a:cubicBezTo>
                <a:cubicBezTo>
                  <a:pt x="2779678" y="1753773"/>
                  <a:pt x="2720978" y="1775688"/>
                  <a:pt x="2653513" y="1775688"/>
                </a:cubicBezTo>
                <a:cubicBezTo>
                  <a:pt x="2582314" y="1775688"/>
                  <a:pt x="2522680" y="1753776"/>
                  <a:pt x="2474612" y="1709951"/>
                </a:cubicBezTo>
                <a:cubicBezTo>
                  <a:pt x="2426544" y="1666127"/>
                  <a:pt x="2402510" y="1611077"/>
                  <a:pt x="2402510" y="1544802"/>
                </a:cubicBezTo>
                <a:cubicBezTo>
                  <a:pt x="2402510" y="1479137"/>
                  <a:pt x="2426853" y="1424392"/>
                  <a:pt x="2475540" y="1380567"/>
                </a:cubicBezTo>
                <a:cubicBezTo>
                  <a:pt x="2524227" y="1336743"/>
                  <a:pt x="2583551" y="1314831"/>
                  <a:pt x="2653513" y="1314831"/>
                </a:cubicBezTo>
                <a:close/>
                <a:moveTo>
                  <a:pt x="4350677" y="1145467"/>
                </a:moveTo>
                <a:lnTo>
                  <a:pt x="4391025" y="1145467"/>
                </a:lnTo>
                <a:lnTo>
                  <a:pt x="4391025" y="1323975"/>
                </a:lnTo>
                <a:lnTo>
                  <a:pt x="4508311" y="1323975"/>
                </a:lnTo>
                <a:lnTo>
                  <a:pt x="4493038" y="1375181"/>
                </a:lnTo>
                <a:lnTo>
                  <a:pt x="4391025" y="1375181"/>
                </a:lnTo>
                <a:lnTo>
                  <a:pt x="4391025" y="1613925"/>
                </a:lnTo>
                <a:lnTo>
                  <a:pt x="4392811" y="1659659"/>
                </a:lnTo>
                <a:cubicBezTo>
                  <a:pt x="4392811" y="1681472"/>
                  <a:pt x="4397678" y="1698033"/>
                  <a:pt x="4407413" y="1709344"/>
                </a:cubicBezTo>
                <a:cubicBezTo>
                  <a:pt x="4417147" y="1720655"/>
                  <a:pt x="4429230" y="1726311"/>
                  <a:pt x="4443660" y="1726311"/>
                </a:cubicBezTo>
                <a:cubicBezTo>
                  <a:pt x="4463120" y="1726311"/>
                  <a:pt x="4477652" y="1717605"/>
                  <a:pt x="4487258" y="1700193"/>
                </a:cubicBezTo>
                <a:cubicBezTo>
                  <a:pt x="4496864" y="1682781"/>
                  <a:pt x="4501667" y="1660031"/>
                  <a:pt x="4501667" y="1631942"/>
                </a:cubicBezTo>
                <a:lnTo>
                  <a:pt x="4532757" y="1631942"/>
                </a:lnTo>
                <a:cubicBezTo>
                  <a:pt x="4532757" y="1672985"/>
                  <a:pt x="4522092" y="1707204"/>
                  <a:pt x="4500760" y="1734597"/>
                </a:cubicBezTo>
                <a:cubicBezTo>
                  <a:pt x="4479429" y="1761991"/>
                  <a:pt x="4434621" y="1775688"/>
                  <a:pt x="4366336" y="1775688"/>
                </a:cubicBezTo>
                <a:cubicBezTo>
                  <a:pt x="4323112" y="1775688"/>
                  <a:pt x="4284569" y="1764199"/>
                  <a:pt x="4250708" y="1741220"/>
                </a:cubicBezTo>
                <a:cubicBezTo>
                  <a:pt x="4216846" y="1718240"/>
                  <a:pt x="4199915" y="1685672"/>
                  <a:pt x="4199915" y="1643515"/>
                </a:cubicBezTo>
                <a:lnTo>
                  <a:pt x="4199915" y="1375181"/>
                </a:lnTo>
                <a:lnTo>
                  <a:pt x="4138908" y="1375181"/>
                </a:lnTo>
                <a:lnTo>
                  <a:pt x="4138908" y="1335905"/>
                </a:lnTo>
                <a:cubicBezTo>
                  <a:pt x="4162434" y="1329742"/>
                  <a:pt x="4184968" y="1319543"/>
                  <a:pt x="4206509" y="1305308"/>
                </a:cubicBezTo>
                <a:cubicBezTo>
                  <a:pt x="4228050" y="1291073"/>
                  <a:pt x="4248750" y="1274357"/>
                  <a:pt x="4268609" y="1255159"/>
                </a:cubicBezTo>
                <a:cubicBezTo>
                  <a:pt x="4288469" y="1235961"/>
                  <a:pt x="4304959" y="1217354"/>
                  <a:pt x="4318080" y="1199338"/>
                </a:cubicBezTo>
                <a:cubicBezTo>
                  <a:pt x="4331201" y="1181321"/>
                  <a:pt x="4342066" y="1163364"/>
                  <a:pt x="4350677" y="1145467"/>
                </a:cubicBezTo>
                <a:close/>
                <a:moveTo>
                  <a:pt x="2052447" y="1128293"/>
                </a:moveTo>
                <a:lnTo>
                  <a:pt x="2052447" y="1445590"/>
                </a:lnTo>
                <a:cubicBezTo>
                  <a:pt x="2058010" y="1445685"/>
                  <a:pt x="2067008" y="1445440"/>
                  <a:pt x="2079443" y="1444854"/>
                </a:cubicBezTo>
                <a:cubicBezTo>
                  <a:pt x="2091879" y="1444268"/>
                  <a:pt x="2107433" y="1442228"/>
                  <a:pt x="2126106" y="1438732"/>
                </a:cubicBezTo>
                <a:cubicBezTo>
                  <a:pt x="2144780" y="1435236"/>
                  <a:pt x="2158508" y="1418429"/>
                  <a:pt x="2167290" y="1388311"/>
                </a:cubicBezTo>
                <a:cubicBezTo>
                  <a:pt x="2176072" y="1358193"/>
                  <a:pt x="2180463" y="1323208"/>
                  <a:pt x="2180463" y="1283355"/>
                </a:cubicBezTo>
                <a:cubicBezTo>
                  <a:pt x="2180463" y="1250285"/>
                  <a:pt x="2176224" y="1218590"/>
                  <a:pt x="2167747" y="1188272"/>
                </a:cubicBezTo>
                <a:cubicBezTo>
                  <a:pt x="2159270" y="1157954"/>
                  <a:pt x="2146828" y="1140523"/>
                  <a:pt x="2130421" y="1135980"/>
                </a:cubicBezTo>
                <a:cubicBezTo>
                  <a:pt x="2114015" y="1131436"/>
                  <a:pt x="2097476" y="1129019"/>
                  <a:pt x="2080808" y="1128729"/>
                </a:cubicBezTo>
                <a:cubicBezTo>
                  <a:pt x="2064139" y="1128438"/>
                  <a:pt x="2054685" y="1128293"/>
                  <a:pt x="2052447" y="1128293"/>
                </a:cubicBezTo>
                <a:close/>
                <a:moveTo>
                  <a:pt x="3233290" y="1095375"/>
                </a:moveTo>
                <a:lnTo>
                  <a:pt x="3493465" y="1095375"/>
                </a:lnTo>
                <a:lnTo>
                  <a:pt x="3493465" y="1651573"/>
                </a:lnTo>
                <a:lnTo>
                  <a:pt x="3494351" y="1692878"/>
                </a:lnTo>
                <a:cubicBezTo>
                  <a:pt x="3494351" y="1708975"/>
                  <a:pt x="3495620" y="1719455"/>
                  <a:pt x="3498159" y="1724317"/>
                </a:cubicBezTo>
                <a:cubicBezTo>
                  <a:pt x="3500698" y="1729180"/>
                  <a:pt x="3509044" y="1732345"/>
                  <a:pt x="3523198" y="1733811"/>
                </a:cubicBezTo>
                <a:lnTo>
                  <a:pt x="3552658" y="1735040"/>
                </a:lnTo>
                <a:lnTo>
                  <a:pt x="3552658" y="1766544"/>
                </a:lnTo>
                <a:lnTo>
                  <a:pt x="3242949" y="1766544"/>
                </a:lnTo>
                <a:lnTo>
                  <a:pt x="3242949" y="1735026"/>
                </a:lnTo>
                <a:lnTo>
                  <a:pt x="3272223" y="1733811"/>
                </a:lnTo>
                <a:cubicBezTo>
                  <a:pt x="3286539" y="1732335"/>
                  <a:pt x="3294990" y="1729237"/>
                  <a:pt x="3297576" y="1724518"/>
                </a:cubicBezTo>
                <a:cubicBezTo>
                  <a:pt x="3300163" y="1719798"/>
                  <a:pt x="3301456" y="1707022"/>
                  <a:pt x="3301456" y="1686191"/>
                </a:cubicBezTo>
                <a:lnTo>
                  <a:pt x="3302356" y="1645100"/>
                </a:lnTo>
                <a:lnTo>
                  <a:pt x="3302356" y="1202745"/>
                </a:lnTo>
                <a:lnTo>
                  <a:pt x="3301470" y="1166826"/>
                </a:lnTo>
                <a:cubicBezTo>
                  <a:pt x="3300327" y="1153072"/>
                  <a:pt x="3298927" y="1143714"/>
                  <a:pt x="3297270" y="1138751"/>
                </a:cubicBezTo>
                <a:cubicBezTo>
                  <a:pt x="3295612" y="1133789"/>
                  <a:pt x="3287040" y="1130579"/>
                  <a:pt x="3271552" y="1129122"/>
                </a:cubicBezTo>
                <a:lnTo>
                  <a:pt x="3233290" y="1126878"/>
                </a:lnTo>
                <a:close/>
                <a:moveTo>
                  <a:pt x="2918965" y="1095375"/>
                </a:moveTo>
                <a:lnTo>
                  <a:pt x="3179140" y="1095375"/>
                </a:lnTo>
                <a:lnTo>
                  <a:pt x="3179140" y="1651573"/>
                </a:lnTo>
                <a:lnTo>
                  <a:pt x="3180026" y="1692878"/>
                </a:lnTo>
                <a:cubicBezTo>
                  <a:pt x="3180026" y="1708975"/>
                  <a:pt x="3181295" y="1719455"/>
                  <a:pt x="3183834" y="1724317"/>
                </a:cubicBezTo>
                <a:cubicBezTo>
                  <a:pt x="3186372" y="1729180"/>
                  <a:pt x="3194719" y="1732345"/>
                  <a:pt x="3208873" y="1733811"/>
                </a:cubicBezTo>
                <a:lnTo>
                  <a:pt x="3238333" y="1735040"/>
                </a:lnTo>
                <a:lnTo>
                  <a:pt x="3238333" y="1766544"/>
                </a:lnTo>
                <a:lnTo>
                  <a:pt x="2928623" y="1766544"/>
                </a:lnTo>
                <a:lnTo>
                  <a:pt x="2928623" y="1735026"/>
                </a:lnTo>
                <a:lnTo>
                  <a:pt x="2957899" y="1733811"/>
                </a:lnTo>
                <a:cubicBezTo>
                  <a:pt x="2972215" y="1732335"/>
                  <a:pt x="2980665" y="1729237"/>
                  <a:pt x="2983251" y="1724518"/>
                </a:cubicBezTo>
                <a:cubicBezTo>
                  <a:pt x="2985838" y="1719798"/>
                  <a:pt x="2987131" y="1707022"/>
                  <a:pt x="2987131" y="1686191"/>
                </a:cubicBezTo>
                <a:lnTo>
                  <a:pt x="2988031" y="1645100"/>
                </a:lnTo>
                <a:lnTo>
                  <a:pt x="2988031" y="1202745"/>
                </a:lnTo>
                <a:lnTo>
                  <a:pt x="2987145" y="1166826"/>
                </a:lnTo>
                <a:cubicBezTo>
                  <a:pt x="2986002" y="1153072"/>
                  <a:pt x="2984602" y="1143714"/>
                  <a:pt x="2982944" y="1138751"/>
                </a:cubicBezTo>
                <a:cubicBezTo>
                  <a:pt x="2981287" y="1133789"/>
                  <a:pt x="2972715" y="1130579"/>
                  <a:pt x="2957227" y="1129122"/>
                </a:cubicBezTo>
                <a:lnTo>
                  <a:pt x="2918965" y="1126878"/>
                </a:lnTo>
                <a:close/>
                <a:moveTo>
                  <a:pt x="2133543" y="1094489"/>
                </a:moveTo>
                <a:cubicBezTo>
                  <a:pt x="2233032" y="1094489"/>
                  <a:pt x="2299518" y="1105738"/>
                  <a:pt x="2333004" y="1128236"/>
                </a:cubicBezTo>
                <a:cubicBezTo>
                  <a:pt x="2366489" y="1150734"/>
                  <a:pt x="2389823" y="1174994"/>
                  <a:pt x="2403005" y="1201016"/>
                </a:cubicBezTo>
                <a:cubicBezTo>
                  <a:pt x="2416188" y="1227039"/>
                  <a:pt x="2422779" y="1254937"/>
                  <a:pt x="2422779" y="1284713"/>
                </a:cubicBezTo>
                <a:cubicBezTo>
                  <a:pt x="2422779" y="1312497"/>
                  <a:pt x="2418352" y="1339317"/>
                  <a:pt x="2409499" y="1365173"/>
                </a:cubicBezTo>
                <a:cubicBezTo>
                  <a:pt x="2400645" y="1391028"/>
                  <a:pt x="2387010" y="1412352"/>
                  <a:pt x="2368594" y="1429145"/>
                </a:cubicBezTo>
                <a:cubicBezTo>
                  <a:pt x="2350177" y="1445937"/>
                  <a:pt x="2327581" y="1458368"/>
                  <a:pt x="2300807" y="1466435"/>
                </a:cubicBezTo>
                <a:cubicBezTo>
                  <a:pt x="2274032" y="1474503"/>
                  <a:pt x="2239732" y="1478537"/>
                  <a:pt x="2197908" y="1478537"/>
                </a:cubicBezTo>
                <a:cubicBezTo>
                  <a:pt x="2158960" y="1478537"/>
                  <a:pt x="2127549" y="1478687"/>
                  <a:pt x="2103675" y="1478987"/>
                </a:cubicBezTo>
                <a:cubicBezTo>
                  <a:pt x="2079801" y="1479287"/>
                  <a:pt x="2062725" y="1479627"/>
                  <a:pt x="2052447" y="1480008"/>
                </a:cubicBezTo>
                <a:lnTo>
                  <a:pt x="2052447" y="1646301"/>
                </a:lnTo>
                <a:lnTo>
                  <a:pt x="2054047" y="1683177"/>
                </a:lnTo>
                <a:cubicBezTo>
                  <a:pt x="2055743" y="1701084"/>
                  <a:pt x="2059363" y="1713026"/>
                  <a:pt x="2064906" y="1719002"/>
                </a:cubicBezTo>
                <a:cubicBezTo>
                  <a:pt x="2070449" y="1724979"/>
                  <a:pt x="2079286" y="1728792"/>
                  <a:pt x="2091417" y="1730440"/>
                </a:cubicBezTo>
                <a:cubicBezTo>
                  <a:pt x="2103546" y="1732087"/>
                  <a:pt x="2115910" y="1733057"/>
                  <a:pt x="2128507" y="1733347"/>
                </a:cubicBezTo>
                <a:cubicBezTo>
                  <a:pt x="2141103" y="1733638"/>
                  <a:pt x="2152479" y="1734416"/>
                  <a:pt x="2162632" y="1735683"/>
                </a:cubicBezTo>
                <a:lnTo>
                  <a:pt x="2162632" y="1766544"/>
                </a:lnTo>
                <a:lnTo>
                  <a:pt x="1706147" y="1766544"/>
                </a:lnTo>
                <a:lnTo>
                  <a:pt x="1706147" y="1734540"/>
                </a:lnTo>
                <a:lnTo>
                  <a:pt x="1742566" y="1734540"/>
                </a:lnTo>
                <a:cubicBezTo>
                  <a:pt x="1753081" y="1733035"/>
                  <a:pt x="1764097" y="1731564"/>
                  <a:pt x="1775613" y="1730125"/>
                </a:cubicBezTo>
                <a:cubicBezTo>
                  <a:pt x="1787129" y="1728687"/>
                  <a:pt x="1795665" y="1724953"/>
                  <a:pt x="1801223" y="1718924"/>
                </a:cubicBezTo>
                <a:cubicBezTo>
                  <a:pt x="1806781" y="1712895"/>
                  <a:pt x="1810384" y="1701060"/>
                  <a:pt x="1812032" y="1683419"/>
                </a:cubicBezTo>
                <a:lnTo>
                  <a:pt x="1813789" y="1642986"/>
                </a:lnTo>
                <a:lnTo>
                  <a:pt x="1813789" y="1219019"/>
                </a:lnTo>
                <a:lnTo>
                  <a:pt x="1812017" y="1178514"/>
                </a:lnTo>
                <a:cubicBezTo>
                  <a:pt x="1810407" y="1161292"/>
                  <a:pt x="1806740" y="1149586"/>
                  <a:pt x="1801016" y="1143395"/>
                </a:cubicBezTo>
                <a:cubicBezTo>
                  <a:pt x="1795291" y="1137204"/>
                  <a:pt x="1786485" y="1133277"/>
                  <a:pt x="1774598" y="1131615"/>
                </a:cubicBezTo>
                <a:cubicBezTo>
                  <a:pt x="1762711" y="1129953"/>
                  <a:pt x="1751624" y="1128976"/>
                  <a:pt x="1741337" y="1128686"/>
                </a:cubicBezTo>
                <a:cubicBezTo>
                  <a:pt x="1731050" y="1128396"/>
                  <a:pt x="1719020" y="1127760"/>
                  <a:pt x="1705246" y="1126778"/>
                </a:cubicBezTo>
                <a:lnTo>
                  <a:pt x="1705246" y="1095389"/>
                </a:lnTo>
                <a:close/>
                <a:moveTo>
                  <a:pt x="4672432" y="1089888"/>
                </a:moveTo>
                <a:cubicBezTo>
                  <a:pt x="4699559" y="1089888"/>
                  <a:pt x="4722571" y="1098620"/>
                  <a:pt x="4741469" y="1116084"/>
                </a:cubicBezTo>
                <a:cubicBezTo>
                  <a:pt x="4760367" y="1133548"/>
                  <a:pt x="4769815" y="1155606"/>
                  <a:pt x="4769815" y="1182257"/>
                </a:cubicBezTo>
                <a:cubicBezTo>
                  <a:pt x="4769815" y="1208765"/>
                  <a:pt x="4760364" y="1231087"/>
                  <a:pt x="4741461" y="1249222"/>
                </a:cubicBezTo>
                <a:cubicBezTo>
                  <a:pt x="4722559" y="1267358"/>
                  <a:pt x="4699549" y="1276426"/>
                  <a:pt x="4672432" y="1276426"/>
                </a:cubicBezTo>
                <a:cubicBezTo>
                  <a:pt x="4645828" y="1276426"/>
                  <a:pt x="4623099" y="1267382"/>
                  <a:pt x="4604245" y="1249294"/>
                </a:cubicBezTo>
                <a:cubicBezTo>
                  <a:pt x="4585389" y="1231206"/>
                  <a:pt x="4575962" y="1208860"/>
                  <a:pt x="4575962" y="1182257"/>
                </a:cubicBezTo>
                <a:cubicBezTo>
                  <a:pt x="4575962" y="1156778"/>
                  <a:pt x="4585371" y="1135013"/>
                  <a:pt x="4604187" y="1116963"/>
                </a:cubicBezTo>
                <a:cubicBezTo>
                  <a:pt x="4623004" y="1098913"/>
                  <a:pt x="4645752" y="1089888"/>
                  <a:pt x="4672432" y="1089888"/>
                </a:cubicBezTo>
                <a:close/>
                <a:moveTo>
                  <a:pt x="6073064" y="434748"/>
                </a:moveTo>
                <a:lnTo>
                  <a:pt x="6055126" y="446798"/>
                </a:lnTo>
                <a:cubicBezTo>
                  <a:pt x="6040281" y="453190"/>
                  <a:pt x="6030556" y="458819"/>
                  <a:pt x="6025951" y="463686"/>
                </a:cubicBezTo>
                <a:cubicBezTo>
                  <a:pt x="6021345" y="468553"/>
                  <a:pt x="6017531" y="478852"/>
                  <a:pt x="6014507" y="494583"/>
                </a:cubicBezTo>
                <a:cubicBezTo>
                  <a:pt x="6011482" y="510313"/>
                  <a:pt x="6009971" y="527037"/>
                  <a:pt x="6009971" y="544753"/>
                </a:cubicBezTo>
                <a:cubicBezTo>
                  <a:pt x="6009971" y="571519"/>
                  <a:pt x="6011713" y="591659"/>
                  <a:pt x="6015200" y="605175"/>
                </a:cubicBezTo>
                <a:cubicBezTo>
                  <a:pt x="6018686" y="618691"/>
                  <a:pt x="6025520" y="625449"/>
                  <a:pt x="6035702" y="625449"/>
                </a:cubicBezTo>
                <a:cubicBezTo>
                  <a:pt x="6044198" y="625449"/>
                  <a:pt x="6052054" y="621703"/>
                  <a:pt x="6059269" y="614212"/>
                </a:cubicBezTo>
                <a:cubicBezTo>
                  <a:pt x="6066484" y="606721"/>
                  <a:pt x="6071082" y="598751"/>
                  <a:pt x="6073064" y="590302"/>
                </a:cubicBezTo>
                <a:close/>
                <a:moveTo>
                  <a:pt x="3710864" y="434748"/>
                </a:moveTo>
                <a:lnTo>
                  <a:pt x="3692926" y="446798"/>
                </a:lnTo>
                <a:cubicBezTo>
                  <a:pt x="3678081" y="453190"/>
                  <a:pt x="3668356" y="458819"/>
                  <a:pt x="3663751" y="463686"/>
                </a:cubicBezTo>
                <a:cubicBezTo>
                  <a:pt x="3659146" y="468553"/>
                  <a:pt x="3655331" y="478852"/>
                  <a:pt x="3652307" y="494583"/>
                </a:cubicBezTo>
                <a:cubicBezTo>
                  <a:pt x="3649283" y="510313"/>
                  <a:pt x="3647771" y="527037"/>
                  <a:pt x="3647771" y="544753"/>
                </a:cubicBezTo>
                <a:cubicBezTo>
                  <a:pt x="3647771" y="571519"/>
                  <a:pt x="3649513" y="591659"/>
                  <a:pt x="3652999" y="605175"/>
                </a:cubicBezTo>
                <a:cubicBezTo>
                  <a:pt x="3656486" y="618691"/>
                  <a:pt x="3663320" y="625449"/>
                  <a:pt x="3673502" y="625449"/>
                </a:cubicBezTo>
                <a:cubicBezTo>
                  <a:pt x="3681998" y="625449"/>
                  <a:pt x="3689854" y="621703"/>
                  <a:pt x="3697069" y="614212"/>
                </a:cubicBezTo>
                <a:cubicBezTo>
                  <a:pt x="3704284" y="606721"/>
                  <a:pt x="3708882" y="598751"/>
                  <a:pt x="3710864" y="590302"/>
                </a:cubicBezTo>
                <a:close/>
                <a:moveTo>
                  <a:pt x="2691089" y="262433"/>
                </a:moveTo>
                <a:cubicBezTo>
                  <a:pt x="2681640" y="262433"/>
                  <a:pt x="2672196" y="266921"/>
                  <a:pt x="2662757" y="275898"/>
                </a:cubicBezTo>
                <a:cubicBezTo>
                  <a:pt x="2653317" y="284876"/>
                  <a:pt x="2647521" y="296123"/>
                  <a:pt x="2645369" y="309638"/>
                </a:cubicBezTo>
                <a:cubicBezTo>
                  <a:pt x="2644245" y="323145"/>
                  <a:pt x="2643411" y="340447"/>
                  <a:pt x="2642869" y="361545"/>
                </a:cubicBezTo>
                <a:cubicBezTo>
                  <a:pt x="2642325" y="382643"/>
                  <a:pt x="2642055" y="406241"/>
                  <a:pt x="2642055" y="432339"/>
                </a:cubicBezTo>
                <a:lnTo>
                  <a:pt x="2642055" y="531309"/>
                </a:lnTo>
                <a:cubicBezTo>
                  <a:pt x="2642055" y="559379"/>
                  <a:pt x="2642864" y="581815"/>
                  <a:pt x="2644483" y="598617"/>
                </a:cubicBezTo>
                <a:cubicBezTo>
                  <a:pt x="2646636" y="612067"/>
                  <a:pt x="2652301" y="622034"/>
                  <a:pt x="2661478" y="628521"/>
                </a:cubicBezTo>
                <a:cubicBezTo>
                  <a:pt x="2670656" y="635008"/>
                  <a:pt x="2681121" y="638251"/>
                  <a:pt x="2692875" y="638251"/>
                </a:cubicBezTo>
                <a:cubicBezTo>
                  <a:pt x="2707486" y="638251"/>
                  <a:pt x="2718885" y="630288"/>
                  <a:pt x="2727072" y="614362"/>
                </a:cubicBezTo>
                <a:cubicBezTo>
                  <a:pt x="2735259" y="598436"/>
                  <a:pt x="2740533" y="579782"/>
                  <a:pt x="2742895" y="558398"/>
                </a:cubicBezTo>
                <a:cubicBezTo>
                  <a:pt x="2745258" y="537014"/>
                  <a:pt x="2746877" y="518112"/>
                  <a:pt x="2747753" y="501691"/>
                </a:cubicBezTo>
                <a:cubicBezTo>
                  <a:pt x="2748629" y="485270"/>
                  <a:pt x="2749068" y="467253"/>
                  <a:pt x="2749068" y="447641"/>
                </a:cubicBezTo>
                <a:lnTo>
                  <a:pt x="2749068" y="390149"/>
                </a:lnTo>
                <a:cubicBezTo>
                  <a:pt x="2747420" y="374108"/>
                  <a:pt x="2745548" y="356625"/>
                  <a:pt x="2743452" y="337699"/>
                </a:cubicBezTo>
                <a:cubicBezTo>
                  <a:pt x="2741357" y="318773"/>
                  <a:pt x="2736095" y="301497"/>
                  <a:pt x="2727664" y="285871"/>
                </a:cubicBezTo>
                <a:cubicBezTo>
                  <a:pt x="2719235" y="270245"/>
                  <a:pt x="2707043" y="262433"/>
                  <a:pt x="2691089" y="262433"/>
                </a:cubicBezTo>
                <a:close/>
                <a:moveTo>
                  <a:pt x="6960165" y="251460"/>
                </a:moveTo>
                <a:cubicBezTo>
                  <a:pt x="6945202" y="251460"/>
                  <a:pt x="6934448" y="259496"/>
                  <a:pt x="6927904" y="275570"/>
                </a:cubicBezTo>
                <a:cubicBezTo>
                  <a:pt x="6921360" y="291643"/>
                  <a:pt x="6916631" y="318144"/>
                  <a:pt x="6913716" y="355072"/>
                </a:cubicBezTo>
                <a:lnTo>
                  <a:pt x="6912102" y="403250"/>
                </a:lnTo>
                <a:lnTo>
                  <a:pt x="7012686" y="403250"/>
                </a:lnTo>
                <a:cubicBezTo>
                  <a:pt x="7012105" y="402917"/>
                  <a:pt x="7011662" y="398128"/>
                  <a:pt x="7011357" y="388884"/>
                </a:cubicBezTo>
                <a:cubicBezTo>
                  <a:pt x="7011052" y="379640"/>
                  <a:pt x="7010900" y="367974"/>
                  <a:pt x="7010900" y="353887"/>
                </a:cubicBezTo>
                <a:cubicBezTo>
                  <a:pt x="7010900" y="318758"/>
                  <a:pt x="7006978" y="292905"/>
                  <a:pt x="6999134" y="276327"/>
                </a:cubicBezTo>
                <a:cubicBezTo>
                  <a:pt x="6991290" y="259749"/>
                  <a:pt x="6978301" y="251460"/>
                  <a:pt x="6960165" y="251460"/>
                </a:cubicBezTo>
                <a:close/>
                <a:moveTo>
                  <a:pt x="3207315" y="251460"/>
                </a:moveTo>
                <a:cubicBezTo>
                  <a:pt x="3192351" y="251460"/>
                  <a:pt x="3181598" y="259496"/>
                  <a:pt x="3175054" y="275570"/>
                </a:cubicBezTo>
                <a:cubicBezTo>
                  <a:pt x="3168510" y="291643"/>
                  <a:pt x="3163781" y="318144"/>
                  <a:pt x="3160867" y="355072"/>
                </a:cubicBezTo>
                <a:lnTo>
                  <a:pt x="3159252" y="403250"/>
                </a:lnTo>
                <a:lnTo>
                  <a:pt x="3259836" y="403250"/>
                </a:lnTo>
                <a:cubicBezTo>
                  <a:pt x="3259255" y="402917"/>
                  <a:pt x="3258812" y="398128"/>
                  <a:pt x="3258507" y="388884"/>
                </a:cubicBezTo>
                <a:cubicBezTo>
                  <a:pt x="3258202" y="379640"/>
                  <a:pt x="3258050" y="367974"/>
                  <a:pt x="3258050" y="353887"/>
                </a:cubicBezTo>
                <a:cubicBezTo>
                  <a:pt x="3258050" y="318758"/>
                  <a:pt x="3254128" y="292905"/>
                  <a:pt x="3246284" y="276327"/>
                </a:cubicBezTo>
                <a:cubicBezTo>
                  <a:pt x="3238441" y="259749"/>
                  <a:pt x="3225450" y="251460"/>
                  <a:pt x="3207315" y="251460"/>
                </a:cubicBezTo>
                <a:close/>
                <a:moveTo>
                  <a:pt x="2128737" y="251460"/>
                </a:moveTo>
                <a:cubicBezTo>
                  <a:pt x="2113536" y="251460"/>
                  <a:pt x="2101415" y="261182"/>
                  <a:pt x="2092376" y="280628"/>
                </a:cubicBezTo>
                <a:cubicBezTo>
                  <a:pt x="2083337" y="300073"/>
                  <a:pt x="2078817" y="324359"/>
                  <a:pt x="2078817" y="353487"/>
                </a:cubicBezTo>
                <a:cubicBezTo>
                  <a:pt x="2078817" y="363478"/>
                  <a:pt x="2078343" y="377211"/>
                  <a:pt x="2077395" y="394685"/>
                </a:cubicBezTo>
                <a:cubicBezTo>
                  <a:pt x="2076448" y="412158"/>
                  <a:pt x="2075727" y="428758"/>
                  <a:pt x="2075231" y="444484"/>
                </a:cubicBezTo>
                <a:cubicBezTo>
                  <a:pt x="2075231" y="457447"/>
                  <a:pt x="2075828" y="476926"/>
                  <a:pt x="2077024" y="502920"/>
                </a:cubicBezTo>
                <a:cubicBezTo>
                  <a:pt x="2078220" y="528913"/>
                  <a:pt x="2078817" y="543063"/>
                  <a:pt x="2078817" y="545368"/>
                </a:cubicBezTo>
                <a:cubicBezTo>
                  <a:pt x="2078817" y="576743"/>
                  <a:pt x="2083199" y="601744"/>
                  <a:pt x="2091962" y="620370"/>
                </a:cubicBezTo>
                <a:cubicBezTo>
                  <a:pt x="2100725" y="638996"/>
                  <a:pt x="2113283" y="648309"/>
                  <a:pt x="2129638" y="648309"/>
                </a:cubicBezTo>
                <a:cubicBezTo>
                  <a:pt x="2145297" y="648309"/>
                  <a:pt x="2157682" y="638644"/>
                  <a:pt x="2166792" y="619313"/>
                </a:cubicBezTo>
                <a:cubicBezTo>
                  <a:pt x="2175903" y="599982"/>
                  <a:pt x="2180459" y="575333"/>
                  <a:pt x="2180459" y="545368"/>
                </a:cubicBezTo>
                <a:cubicBezTo>
                  <a:pt x="2180459" y="533242"/>
                  <a:pt x="2180758" y="518938"/>
                  <a:pt x="2181359" y="502455"/>
                </a:cubicBezTo>
                <a:cubicBezTo>
                  <a:pt x="2181959" y="485972"/>
                  <a:pt x="2182854" y="467839"/>
                  <a:pt x="2184044" y="448056"/>
                </a:cubicBezTo>
                <a:cubicBezTo>
                  <a:pt x="2184044" y="440388"/>
                  <a:pt x="2183447" y="424005"/>
                  <a:pt x="2182252" y="398907"/>
                </a:cubicBezTo>
                <a:cubicBezTo>
                  <a:pt x="2181056" y="373808"/>
                  <a:pt x="2180459" y="358668"/>
                  <a:pt x="2180459" y="353487"/>
                </a:cubicBezTo>
                <a:cubicBezTo>
                  <a:pt x="2180459" y="322664"/>
                  <a:pt x="2176082" y="297953"/>
                  <a:pt x="2167328" y="279356"/>
                </a:cubicBezTo>
                <a:cubicBezTo>
                  <a:pt x="2158574" y="260759"/>
                  <a:pt x="2145711" y="251460"/>
                  <a:pt x="2128737" y="251460"/>
                </a:cubicBezTo>
                <a:close/>
                <a:moveTo>
                  <a:pt x="770297" y="228600"/>
                </a:moveTo>
                <a:lnTo>
                  <a:pt x="1027786" y="228600"/>
                </a:lnTo>
                <a:lnTo>
                  <a:pt x="1027786" y="536238"/>
                </a:lnTo>
                <a:lnTo>
                  <a:pt x="1028686" y="573186"/>
                </a:lnTo>
                <a:cubicBezTo>
                  <a:pt x="1028686" y="592388"/>
                  <a:pt x="1032294" y="607118"/>
                  <a:pt x="1039509" y="617377"/>
                </a:cubicBezTo>
                <a:cubicBezTo>
                  <a:pt x="1046724" y="627635"/>
                  <a:pt x="1057332" y="632764"/>
                  <a:pt x="1071334" y="632764"/>
                </a:cubicBezTo>
                <a:cubicBezTo>
                  <a:pt x="1087279" y="632764"/>
                  <a:pt x="1099011" y="628071"/>
                  <a:pt x="1106532" y="618684"/>
                </a:cubicBezTo>
                <a:cubicBezTo>
                  <a:pt x="1114051" y="609297"/>
                  <a:pt x="1120112" y="599722"/>
                  <a:pt x="1124712" y="589959"/>
                </a:cubicBezTo>
                <a:lnTo>
                  <a:pt x="1124712" y="349715"/>
                </a:lnTo>
                <a:lnTo>
                  <a:pt x="1122941" y="308338"/>
                </a:lnTo>
                <a:cubicBezTo>
                  <a:pt x="1122941" y="290784"/>
                  <a:pt x="1120471" y="279268"/>
                  <a:pt x="1115532" y="273791"/>
                </a:cubicBezTo>
                <a:cubicBezTo>
                  <a:pt x="1110594" y="268314"/>
                  <a:pt x="1099347" y="264495"/>
                  <a:pt x="1081792" y="262332"/>
                </a:cubicBezTo>
                <a:lnTo>
                  <a:pt x="1046988" y="260046"/>
                </a:lnTo>
                <a:lnTo>
                  <a:pt x="1046988" y="228600"/>
                </a:lnTo>
                <a:lnTo>
                  <a:pt x="1315822" y="228600"/>
                </a:lnTo>
                <a:lnTo>
                  <a:pt x="1315822" y="568828"/>
                </a:lnTo>
                <a:lnTo>
                  <a:pt x="1316722" y="605790"/>
                </a:lnTo>
                <a:cubicBezTo>
                  <a:pt x="1316722" y="616324"/>
                  <a:pt x="1318565" y="623868"/>
                  <a:pt x="1322251" y="628421"/>
                </a:cubicBezTo>
                <a:cubicBezTo>
                  <a:pt x="1325937" y="632974"/>
                  <a:pt x="1334953" y="636022"/>
                  <a:pt x="1349298" y="637565"/>
                </a:cubicBezTo>
                <a:lnTo>
                  <a:pt x="1382202" y="639908"/>
                </a:lnTo>
                <a:lnTo>
                  <a:pt x="1382202" y="671169"/>
                </a:lnTo>
                <a:lnTo>
                  <a:pt x="1128370" y="671169"/>
                </a:lnTo>
                <a:lnTo>
                  <a:pt x="1128370" y="614233"/>
                </a:lnTo>
                <a:cubicBezTo>
                  <a:pt x="1124922" y="634188"/>
                  <a:pt x="1112520" y="650190"/>
                  <a:pt x="1091165" y="662239"/>
                </a:cubicBezTo>
                <a:cubicBezTo>
                  <a:pt x="1069810" y="674289"/>
                  <a:pt x="1040683" y="680313"/>
                  <a:pt x="1003783" y="680313"/>
                </a:cubicBezTo>
                <a:cubicBezTo>
                  <a:pt x="960292" y="680313"/>
                  <a:pt x="922225" y="667697"/>
                  <a:pt x="889583" y="642466"/>
                </a:cubicBezTo>
                <a:cubicBezTo>
                  <a:pt x="854312" y="616367"/>
                  <a:pt x="836676" y="580496"/>
                  <a:pt x="836676" y="534852"/>
                </a:cubicBezTo>
                <a:lnTo>
                  <a:pt x="836676" y="336042"/>
                </a:lnTo>
                <a:lnTo>
                  <a:pt x="835776" y="298994"/>
                </a:lnTo>
                <a:cubicBezTo>
                  <a:pt x="835776" y="285107"/>
                  <a:pt x="833957" y="275915"/>
                  <a:pt x="830318" y="271419"/>
                </a:cubicBezTo>
                <a:cubicBezTo>
                  <a:pt x="826680" y="266923"/>
                  <a:pt x="817583" y="263899"/>
                  <a:pt x="803029" y="262347"/>
                </a:cubicBezTo>
                <a:lnTo>
                  <a:pt x="770297" y="260004"/>
                </a:lnTo>
                <a:close/>
                <a:moveTo>
                  <a:pt x="7557311" y="223113"/>
                </a:moveTo>
                <a:cubicBezTo>
                  <a:pt x="7588667" y="223113"/>
                  <a:pt x="7615222" y="233979"/>
                  <a:pt x="7636978" y="255710"/>
                </a:cubicBezTo>
                <a:cubicBezTo>
                  <a:pt x="7658732" y="277441"/>
                  <a:pt x="7669611" y="303076"/>
                  <a:pt x="7669611" y="332613"/>
                </a:cubicBezTo>
                <a:cubicBezTo>
                  <a:pt x="7669611" y="362731"/>
                  <a:pt x="7659297" y="387765"/>
                  <a:pt x="7638671" y="407715"/>
                </a:cubicBezTo>
                <a:cubicBezTo>
                  <a:pt x="7618044" y="427665"/>
                  <a:pt x="7592716" y="437640"/>
                  <a:pt x="7562684" y="437640"/>
                </a:cubicBezTo>
                <a:cubicBezTo>
                  <a:pt x="7537356" y="437640"/>
                  <a:pt x="7515596" y="428875"/>
                  <a:pt x="7497404" y="411344"/>
                </a:cubicBezTo>
                <a:cubicBezTo>
                  <a:pt x="7479210" y="393813"/>
                  <a:pt x="7470115" y="373513"/>
                  <a:pt x="7470115" y="350443"/>
                </a:cubicBezTo>
                <a:cubicBezTo>
                  <a:pt x="7470115" y="334470"/>
                  <a:pt x="7473009" y="319716"/>
                  <a:pt x="7478802" y="306181"/>
                </a:cubicBezTo>
                <a:lnTo>
                  <a:pt x="7495030" y="277282"/>
                </a:lnTo>
                <a:lnTo>
                  <a:pt x="7487381" y="278600"/>
                </a:lnTo>
                <a:cubicBezTo>
                  <a:pt x="7478632" y="281676"/>
                  <a:pt x="7470400" y="289364"/>
                  <a:pt x="7462684" y="301666"/>
                </a:cubicBezTo>
                <a:cubicBezTo>
                  <a:pt x="7452398" y="318068"/>
                  <a:pt x="7447254" y="333432"/>
                  <a:pt x="7447254" y="347757"/>
                </a:cubicBezTo>
                <a:lnTo>
                  <a:pt x="7447254" y="561984"/>
                </a:lnTo>
                <a:lnTo>
                  <a:pt x="7448155" y="607018"/>
                </a:lnTo>
                <a:cubicBezTo>
                  <a:pt x="7448155" y="617515"/>
                  <a:pt x="7449621" y="624849"/>
                  <a:pt x="7452555" y="629021"/>
                </a:cubicBezTo>
                <a:cubicBezTo>
                  <a:pt x="7455489" y="633193"/>
                  <a:pt x="7464028" y="636031"/>
                  <a:pt x="7478173" y="637537"/>
                </a:cubicBezTo>
                <a:lnTo>
                  <a:pt x="7513091" y="639865"/>
                </a:lnTo>
                <a:lnTo>
                  <a:pt x="7513091" y="671169"/>
                </a:lnTo>
                <a:lnTo>
                  <a:pt x="7194251" y="671169"/>
                </a:lnTo>
                <a:lnTo>
                  <a:pt x="7194251" y="639622"/>
                </a:lnTo>
                <a:lnTo>
                  <a:pt x="7226398" y="638422"/>
                </a:lnTo>
                <a:cubicBezTo>
                  <a:pt x="7240476" y="636965"/>
                  <a:pt x="7248803" y="633879"/>
                  <a:pt x="7251380" y="629164"/>
                </a:cubicBezTo>
                <a:cubicBezTo>
                  <a:pt x="7253957" y="624449"/>
                  <a:pt x="7255245" y="611671"/>
                  <a:pt x="7255245" y="590831"/>
                </a:cubicBezTo>
                <a:lnTo>
                  <a:pt x="7256145" y="549754"/>
                </a:lnTo>
                <a:lnTo>
                  <a:pt x="7256145" y="335956"/>
                </a:lnTo>
                <a:lnTo>
                  <a:pt x="7255259" y="300037"/>
                </a:lnTo>
                <a:cubicBezTo>
                  <a:pt x="7254116" y="286321"/>
                  <a:pt x="7252714" y="276972"/>
                  <a:pt x="7251051" y="271991"/>
                </a:cubicBezTo>
                <a:cubicBezTo>
                  <a:pt x="7249389" y="267009"/>
                  <a:pt x="7240762" y="263790"/>
                  <a:pt x="7225169" y="262332"/>
                </a:cubicBezTo>
                <a:lnTo>
                  <a:pt x="7194251" y="259961"/>
                </a:lnTo>
                <a:lnTo>
                  <a:pt x="7194251" y="228600"/>
                </a:lnTo>
                <a:lnTo>
                  <a:pt x="7445426" y="228600"/>
                </a:lnTo>
                <a:lnTo>
                  <a:pt x="7445426" y="278595"/>
                </a:lnTo>
                <a:lnTo>
                  <a:pt x="7447274" y="273696"/>
                </a:lnTo>
                <a:cubicBezTo>
                  <a:pt x="7449578" y="268930"/>
                  <a:pt x="7452581" y="263652"/>
                  <a:pt x="7456284" y="257860"/>
                </a:cubicBezTo>
                <a:cubicBezTo>
                  <a:pt x="7471095" y="234696"/>
                  <a:pt x="7504771" y="223113"/>
                  <a:pt x="7557311" y="223113"/>
                </a:cubicBezTo>
                <a:close/>
                <a:moveTo>
                  <a:pt x="1756586" y="223113"/>
                </a:moveTo>
                <a:cubicBezTo>
                  <a:pt x="1787943" y="223113"/>
                  <a:pt x="1814499" y="233979"/>
                  <a:pt x="1836254" y="255710"/>
                </a:cubicBezTo>
                <a:cubicBezTo>
                  <a:pt x="1858009" y="277441"/>
                  <a:pt x="1868886" y="303076"/>
                  <a:pt x="1868886" y="332613"/>
                </a:cubicBezTo>
                <a:cubicBezTo>
                  <a:pt x="1868886" y="362731"/>
                  <a:pt x="1858573" y="387765"/>
                  <a:pt x="1837947" y="407715"/>
                </a:cubicBezTo>
                <a:cubicBezTo>
                  <a:pt x="1817320" y="427665"/>
                  <a:pt x="1791991" y="437640"/>
                  <a:pt x="1761958" y="437640"/>
                </a:cubicBezTo>
                <a:cubicBezTo>
                  <a:pt x="1736631" y="437640"/>
                  <a:pt x="1714872" y="428875"/>
                  <a:pt x="1696679" y="411344"/>
                </a:cubicBezTo>
                <a:cubicBezTo>
                  <a:pt x="1678486" y="393813"/>
                  <a:pt x="1669390" y="373513"/>
                  <a:pt x="1669390" y="350443"/>
                </a:cubicBezTo>
                <a:cubicBezTo>
                  <a:pt x="1669390" y="334470"/>
                  <a:pt x="1672286" y="319716"/>
                  <a:pt x="1678077" y="306181"/>
                </a:cubicBezTo>
                <a:lnTo>
                  <a:pt x="1694305" y="277282"/>
                </a:lnTo>
                <a:lnTo>
                  <a:pt x="1686657" y="278600"/>
                </a:lnTo>
                <a:cubicBezTo>
                  <a:pt x="1677908" y="281676"/>
                  <a:pt x="1669676" y="289364"/>
                  <a:pt x="1661960" y="301666"/>
                </a:cubicBezTo>
                <a:cubicBezTo>
                  <a:pt x="1651673" y="318068"/>
                  <a:pt x="1646530" y="333432"/>
                  <a:pt x="1646530" y="347757"/>
                </a:cubicBezTo>
                <a:lnTo>
                  <a:pt x="1646530" y="561984"/>
                </a:lnTo>
                <a:lnTo>
                  <a:pt x="1647430" y="607018"/>
                </a:lnTo>
                <a:cubicBezTo>
                  <a:pt x="1647430" y="617515"/>
                  <a:pt x="1648897" y="624849"/>
                  <a:pt x="1651831" y="629021"/>
                </a:cubicBezTo>
                <a:cubicBezTo>
                  <a:pt x="1654764" y="633193"/>
                  <a:pt x="1663304" y="636031"/>
                  <a:pt x="1677448" y="637537"/>
                </a:cubicBezTo>
                <a:lnTo>
                  <a:pt x="1712367" y="639865"/>
                </a:lnTo>
                <a:lnTo>
                  <a:pt x="1712367" y="671169"/>
                </a:lnTo>
                <a:lnTo>
                  <a:pt x="1393527" y="671169"/>
                </a:lnTo>
                <a:lnTo>
                  <a:pt x="1393527" y="639622"/>
                </a:lnTo>
                <a:lnTo>
                  <a:pt x="1425674" y="638422"/>
                </a:lnTo>
                <a:cubicBezTo>
                  <a:pt x="1439752" y="636965"/>
                  <a:pt x="1448079" y="633879"/>
                  <a:pt x="1450655" y="629164"/>
                </a:cubicBezTo>
                <a:cubicBezTo>
                  <a:pt x="1453232" y="624449"/>
                  <a:pt x="1454520" y="611671"/>
                  <a:pt x="1454520" y="590831"/>
                </a:cubicBezTo>
                <a:lnTo>
                  <a:pt x="1455420" y="549754"/>
                </a:lnTo>
                <a:lnTo>
                  <a:pt x="1455420" y="335956"/>
                </a:lnTo>
                <a:lnTo>
                  <a:pt x="1454534" y="300037"/>
                </a:lnTo>
                <a:cubicBezTo>
                  <a:pt x="1453391" y="286321"/>
                  <a:pt x="1451989" y="276972"/>
                  <a:pt x="1450327" y="271991"/>
                </a:cubicBezTo>
                <a:cubicBezTo>
                  <a:pt x="1448665" y="267009"/>
                  <a:pt x="1440037" y="263790"/>
                  <a:pt x="1424445" y="262332"/>
                </a:cubicBezTo>
                <a:lnTo>
                  <a:pt x="1393527" y="259961"/>
                </a:lnTo>
                <a:lnTo>
                  <a:pt x="1393527" y="228600"/>
                </a:lnTo>
                <a:lnTo>
                  <a:pt x="1644701" y="228600"/>
                </a:lnTo>
                <a:lnTo>
                  <a:pt x="1644701" y="278595"/>
                </a:lnTo>
                <a:lnTo>
                  <a:pt x="1646549" y="273696"/>
                </a:lnTo>
                <a:cubicBezTo>
                  <a:pt x="1648853" y="268930"/>
                  <a:pt x="1651857" y="263652"/>
                  <a:pt x="1655560" y="257860"/>
                </a:cubicBezTo>
                <a:cubicBezTo>
                  <a:pt x="1670371" y="234696"/>
                  <a:pt x="1704047" y="223113"/>
                  <a:pt x="1756586" y="223113"/>
                </a:cubicBezTo>
                <a:close/>
                <a:moveTo>
                  <a:pt x="6061034" y="220370"/>
                </a:moveTo>
                <a:cubicBezTo>
                  <a:pt x="6110983" y="220370"/>
                  <a:pt x="6157479" y="230964"/>
                  <a:pt x="6200523" y="252152"/>
                </a:cubicBezTo>
                <a:cubicBezTo>
                  <a:pt x="6243566" y="273341"/>
                  <a:pt x="6265088" y="306476"/>
                  <a:pt x="6265088" y="351558"/>
                </a:cubicBezTo>
                <a:lnTo>
                  <a:pt x="6265088" y="557083"/>
                </a:lnTo>
                <a:cubicBezTo>
                  <a:pt x="6265088" y="575514"/>
                  <a:pt x="6266621" y="589107"/>
                  <a:pt x="6269688" y="597860"/>
                </a:cubicBezTo>
                <a:cubicBezTo>
                  <a:pt x="6271726" y="605280"/>
                  <a:pt x="6276337" y="608990"/>
                  <a:pt x="6283519" y="608990"/>
                </a:cubicBezTo>
                <a:cubicBezTo>
                  <a:pt x="6293177" y="608990"/>
                  <a:pt x="6300444" y="601358"/>
                  <a:pt x="6305321" y="586094"/>
                </a:cubicBezTo>
                <a:cubicBezTo>
                  <a:pt x="6310198" y="570830"/>
                  <a:pt x="6312637" y="548568"/>
                  <a:pt x="6312637" y="519307"/>
                </a:cubicBezTo>
                <a:lnTo>
                  <a:pt x="6343726" y="519307"/>
                </a:lnTo>
                <a:cubicBezTo>
                  <a:pt x="6343726" y="580163"/>
                  <a:pt x="6333503" y="619679"/>
                  <a:pt x="6313058" y="637858"/>
                </a:cubicBezTo>
                <a:cubicBezTo>
                  <a:pt x="6292613" y="656036"/>
                  <a:pt x="6274455" y="667504"/>
                  <a:pt x="6258587" y="672262"/>
                </a:cubicBezTo>
                <a:cubicBezTo>
                  <a:pt x="6242718" y="677020"/>
                  <a:pt x="6222582" y="679399"/>
                  <a:pt x="6198179" y="679399"/>
                </a:cubicBezTo>
                <a:cubicBezTo>
                  <a:pt x="6170471" y="679399"/>
                  <a:pt x="6145715" y="672229"/>
                  <a:pt x="6123913" y="657889"/>
                </a:cubicBezTo>
                <a:cubicBezTo>
                  <a:pt x="6102110" y="643549"/>
                  <a:pt x="6090838" y="626464"/>
                  <a:pt x="6090095" y="606632"/>
                </a:cubicBezTo>
                <a:cubicBezTo>
                  <a:pt x="6087370" y="629454"/>
                  <a:pt x="6073981" y="647440"/>
                  <a:pt x="6049926" y="660589"/>
                </a:cubicBezTo>
                <a:cubicBezTo>
                  <a:pt x="6025870" y="673739"/>
                  <a:pt x="5995045" y="680313"/>
                  <a:pt x="5957449" y="680313"/>
                </a:cubicBezTo>
                <a:cubicBezTo>
                  <a:pt x="5916635" y="680313"/>
                  <a:pt x="5883333" y="669055"/>
                  <a:pt x="5857544" y="646538"/>
                </a:cubicBezTo>
                <a:cubicBezTo>
                  <a:pt x="5831755" y="624020"/>
                  <a:pt x="5818861" y="592755"/>
                  <a:pt x="5818861" y="552740"/>
                </a:cubicBezTo>
                <a:cubicBezTo>
                  <a:pt x="5818861" y="521041"/>
                  <a:pt x="5826931" y="495355"/>
                  <a:pt x="5843071" y="475680"/>
                </a:cubicBezTo>
                <a:cubicBezTo>
                  <a:pt x="5859211" y="456007"/>
                  <a:pt x="5875701" y="443905"/>
                  <a:pt x="5892542" y="439376"/>
                </a:cubicBezTo>
                <a:cubicBezTo>
                  <a:pt x="5909381" y="434847"/>
                  <a:pt x="5933894" y="431094"/>
                  <a:pt x="5966079" y="428117"/>
                </a:cubicBezTo>
                <a:cubicBezTo>
                  <a:pt x="5998264" y="425141"/>
                  <a:pt x="6021698" y="421783"/>
                  <a:pt x="6036381" y="418045"/>
                </a:cubicBezTo>
                <a:cubicBezTo>
                  <a:pt x="6051063" y="414306"/>
                  <a:pt x="6060848" y="410773"/>
                  <a:pt x="6065735" y="407444"/>
                </a:cubicBezTo>
                <a:cubicBezTo>
                  <a:pt x="6070621" y="404114"/>
                  <a:pt x="6073064" y="398468"/>
                  <a:pt x="6073064" y="390506"/>
                </a:cubicBezTo>
                <a:lnTo>
                  <a:pt x="6072164" y="308724"/>
                </a:lnTo>
                <a:cubicBezTo>
                  <a:pt x="6072164" y="287245"/>
                  <a:pt x="6069802" y="272484"/>
                  <a:pt x="6065077" y="264440"/>
                </a:cubicBezTo>
                <a:cubicBezTo>
                  <a:pt x="6060352" y="256396"/>
                  <a:pt x="6050233" y="252374"/>
                  <a:pt x="6034716" y="252374"/>
                </a:cubicBezTo>
                <a:cubicBezTo>
                  <a:pt x="6024667" y="252374"/>
                  <a:pt x="6016659" y="254365"/>
                  <a:pt x="6010692" y="258346"/>
                </a:cubicBezTo>
                <a:cubicBezTo>
                  <a:pt x="6004724" y="262328"/>
                  <a:pt x="6001741" y="266857"/>
                  <a:pt x="6001741" y="271934"/>
                </a:cubicBezTo>
                <a:cubicBezTo>
                  <a:pt x="6001741" y="276115"/>
                  <a:pt x="6008179" y="283140"/>
                  <a:pt x="6021058" y="293008"/>
                </a:cubicBezTo>
                <a:cubicBezTo>
                  <a:pt x="6033935" y="302875"/>
                  <a:pt x="6040374" y="318868"/>
                  <a:pt x="6040374" y="340985"/>
                </a:cubicBezTo>
                <a:cubicBezTo>
                  <a:pt x="6040374" y="362359"/>
                  <a:pt x="6031213" y="381035"/>
                  <a:pt x="6012892" y="397013"/>
                </a:cubicBezTo>
                <a:cubicBezTo>
                  <a:pt x="5994571" y="412992"/>
                  <a:pt x="5965684" y="420981"/>
                  <a:pt x="5926231" y="420981"/>
                </a:cubicBezTo>
                <a:cubicBezTo>
                  <a:pt x="5903838" y="420981"/>
                  <a:pt x="5884002" y="414706"/>
                  <a:pt x="5866724" y="402157"/>
                </a:cubicBezTo>
                <a:cubicBezTo>
                  <a:pt x="5849445" y="389608"/>
                  <a:pt x="5840806" y="372475"/>
                  <a:pt x="5840806" y="350758"/>
                </a:cubicBezTo>
                <a:cubicBezTo>
                  <a:pt x="5840806" y="310505"/>
                  <a:pt x="5862724" y="278711"/>
                  <a:pt x="5906558" y="255375"/>
                </a:cubicBezTo>
                <a:cubicBezTo>
                  <a:pt x="5950392" y="232038"/>
                  <a:pt x="6001884" y="220370"/>
                  <a:pt x="6061034" y="220370"/>
                </a:cubicBezTo>
                <a:close/>
                <a:moveTo>
                  <a:pt x="3698834" y="220370"/>
                </a:moveTo>
                <a:cubicBezTo>
                  <a:pt x="3748783" y="220370"/>
                  <a:pt x="3795279" y="230964"/>
                  <a:pt x="3838322" y="252152"/>
                </a:cubicBezTo>
                <a:cubicBezTo>
                  <a:pt x="3881366" y="273341"/>
                  <a:pt x="3902888" y="306476"/>
                  <a:pt x="3902888" y="351558"/>
                </a:cubicBezTo>
                <a:lnTo>
                  <a:pt x="3902888" y="557083"/>
                </a:lnTo>
                <a:cubicBezTo>
                  <a:pt x="3902888" y="575514"/>
                  <a:pt x="3904421" y="589107"/>
                  <a:pt x="3907488" y="597860"/>
                </a:cubicBezTo>
                <a:cubicBezTo>
                  <a:pt x="3909527" y="605280"/>
                  <a:pt x="3914137" y="608990"/>
                  <a:pt x="3921318" y="608990"/>
                </a:cubicBezTo>
                <a:cubicBezTo>
                  <a:pt x="3930977" y="608990"/>
                  <a:pt x="3938245" y="601358"/>
                  <a:pt x="3943121" y="586094"/>
                </a:cubicBezTo>
                <a:cubicBezTo>
                  <a:pt x="3947999" y="570830"/>
                  <a:pt x="3950436" y="548568"/>
                  <a:pt x="3950436" y="519307"/>
                </a:cubicBezTo>
                <a:lnTo>
                  <a:pt x="3981526" y="519307"/>
                </a:lnTo>
                <a:cubicBezTo>
                  <a:pt x="3981526" y="580163"/>
                  <a:pt x="3971304" y="619679"/>
                  <a:pt x="3950858" y="637858"/>
                </a:cubicBezTo>
                <a:cubicBezTo>
                  <a:pt x="3930413" y="656036"/>
                  <a:pt x="3912256" y="667504"/>
                  <a:pt x="3896387" y="672262"/>
                </a:cubicBezTo>
                <a:cubicBezTo>
                  <a:pt x="3880519" y="677020"/>
                  <a:pt x="3860383" y="679399"/>
                  <a:pt x="3835979" y="679399"/>
                </a:cubicBezTo>
                <a:cubicBezTo>
                  <a:pt x="3808271" y="679399"/>
                  <a:pt x="3783516" y="672229"/>
                  <a:pt x="3761713" y="657889"/>
                </a:cubicBezTo>
                <a:cubicBezTo>
                  <a:pt x="3739910" y="643549"/>
                  <a:pt x="3728637" y="626464"/>
                  <a:pt x="3727895" y="606632"/>
                </a:cubicBezTo>
                <a:cubicBezTo>
                  <a:pt x="3725170" y="629454"/>
                  <a:pt x="3711781" y="647440"/>
                  <a:pt x="3687726" y="660589"/>
                </a:cubicBezTo>
                <a:cubicBezTo>
                  <a:pt x="3663670" y="673739"/>
                  <a:pt x="3632844" y="680313"/>
                  <a:pt x="3595250" y="680313"/>
                </a:cubicBezTo>
                <a:cubicBezTo>
                  <a:pt x="3554434" y="680313"/>
                  <a:pt x="3521133" y="669055"/>
                  <a:pt x="3495344" y="646538"/>
                </a:cubicBezTo>
                <a:cubicBezTo>
                  <a:pt x="3469556" y="624020"/>
                  <a:pt x="3456661" y="592755"/>
                  <a:pt x="3456661" y="552740"/>
                </a:cubicBezTo>
                <a:cubicBezTo>
                  <a:pt x="3456661" y="521041"/>
                  <a:pt x="3464731" y="495355"/>
                  <a:pt x="3480871" y="475680"/>
                </a:cubicBezTo>
                <a:cubicBezTo>
                  <a:pt x="3497011" y="456007"/>
                  <a:pt x="3513501" y="443905"/>
                  <a:pt x="3530342" y="439376"/>
                </a:cubicBezTo>
                <a:cubicBezTo>
                  <a:pt x="3547181" y="434847"/>
                  <a:pt x="3571694" y="431094"/>
                  <a:pt x="3603879" y="428117"/>
                </a:cubicBezTo>
                <a:cubicBezTo>
                  <a:pt x="3636064" y="425141"/>
                  <a:pt x="3659498" y="421783"/>
                  <a:pt x="3674181" y="418045"/>
                </a:cubicBezTo>
                <a:cubicBezTo>
                  <a:pt x="3688864" y="414306"/>
                  <a:pt x="3698648" y="410773"/>
                  <a:pt x="3703534" y="407444"/>
                </a:cubicBezTo>
                <a:cubicBezTo>
                  <a:pt x="3708421" y="404114"/>
                  <a:pt x="3710864" y="398468"/>
                  <a:pt x="3710864" y="390506"/>
                </a:cubicBezTo>
                <a:lnTo>
                  <a:pt x="3709964" y="308724"/>
                </a:lnTo>
                <a:cubicBezTo>
                  <a:pt x="3709964" y="287245"/>
                  <a:pt x="3707602" y="272484"/>
                  <a:pt x="3702877" y="264440"/>
                </a:cubicBezTo>
                <a:cubicBezTo>
                  <a:pt x="3698152" y="256396"/>
                  <a:pt x="3688033" y="252374"/>
                  <a:pt x="3672516" y="252374"/>
                </a:cubicBezTo>
                <a:cubicBezTo>
                  <a:pt x="3662467" y="252374"/>
                  <a:pt x="3654459" y="254365"/>
                  <a:pt x="3648492" y="258346"/>
                </a:cubicBezTo>
                <a:cubicBezTo>
                  <a:pt x="3642524" y="262328"/>
                  <a:pt x="3639541" y="266857"/>
                  <a:pt x="3639541" y="271934"/>
                </a:cubicBezTo>
                <a:cubicBezTo>
                  <a:pt x="3639541" y="276115"/>
                  <a:pt x="3645980" y="283140"/>
                  <a:pt x="3658858" y="293008"/>
                </a:cubicBezTo>
                <a:cubicBezTo>
                  <a:pt x="3671735" y="302875"/>
                  <a:pt x="3678174" y="318868"/>
                  <a:pt x="3678174" y="340985"/>
                </a:cubicBezTo>
                <a:cubicBezTo>
                  <a:pt x="3678174" y="362359"/>
                  <a:pt x="3669013" y="381035"/>
                  <a:pt x="3650692" y="397013"/>
                </a:cubicBezTo>
                <a:cubicBezTo>
                  <a:pt x="3632371" y="412992"/>
                  <a:pt x="3603484" y="420981"/>
                  <a:pt x="3564031" y="420981"/>
                </a:cubicBezTo>
                <a:cubicBezTo>
                  <a:pt x="3541638" y="420981"/>
                  <a:pt x="3521802" y="414706"/>
                  <a:pt x="3504523" y="402157"/>
                </a:cubicBezTo>
                <a:cubicBezTo>
                  <a:pt x="3487245" y="389608"/>
                  <a:pt x="3478606" y="372475"/>
                  <a:pt x="3478606" y="350758"/>
                </a:cubicBezTo>
                <a:cubicBezTo>
                  <a:pt x="3478606" y="310505"/>
                  <a:pt x="3500523" y="278711"/>
                  <a:pt x="3544357" y="255375"/>
                </a:cubicBezTo>
                <a:cubicBezTo>
                  <a:pt x="3588191" y="232038"/>
                  <a:pt x="3639683" y="220370"/>
                  <a:pt x="3698834" y="220370"/>
                </a:cubicBezTo>
                <a:close/>
                <a:moveTo>
                  <a:pt x="6965351" y="219456"/>
                </a:moveTo>
                <a:cubicBezTo>
                  <a:pt x="7036894" y="219456"/>
                  <a:pt x="7091777" y="239820"/>
                  <a:pt x="7130000" y="280549"/>
                </a:cubicBezTo>
                <a:cubicBezTo>
                  <a:pt x="7168225" y="321278"/>
                  <a:pt x="7187336" y="373761"/>
                  <a:pt x="7187336" y="437997"/>
                </a:cubicBezTo>
                <a:lnTo>
                  <a:pt x="6912102" y="437997"/>
                </a:lnTo>
                <a:cubicBezTo>
                  <a:pt x="6912102" y="453332"/>
                  <a:pt x="6913702" y="471954"/>
                  <a:pt x="6916902" y="493861"/>
                </a:cubicBezTo>
                <a:cubicBezTo>
                  <a:pt x="6920102" y="515769"/>
                  <a:pt x="6926096" y="536672"/>
                  <a:pt x="6934883" y="556569"/>
                </a:cubicBezTo>
                <a:cubicBezTo>
                  <a:pt x="6943670" y="576467"/>
                  <a:pt x="6955853" y="592312"/>
                  <a:pt x="6971431" y="604104"/>
                </a:cubicBezTo>
                <a:cubicBezTo>
                  <a:pt x="6987009" y="615896"/>
                  <a:pt x="7006552" y="621792"/>
                  <a:pt x="7030059" y="621792"/>
                </a:cubicBezTo>
                <a:cubicBezTo>
                  <a:pt x="7063968" y="621792"/>
                  <a:pt x="7090829" y="612164"/>
                  <a:pt x="7110641" y="592910"/>
                </a:cubicBezTo>
                <a:cubicBezTo>
                  <a:pt x="7130453" y="573655"/>
                  <a:pt x="7146950" y="546754"/>
                  <a:pt x="7160133" y="512207"/>
                </a:cubicBezTo>
                <a:lnTo>
                  <a:pt x="7189165" y="523522"/>
                </a:lnTo>
                <a:cubicBezTo>
                  <a:pt x="7171248" y="575129"/>
                  <a:pt x="7142966" y="614162"/>
                  <a:pt x="7104319" y="640623"/>
                </a:cubicBezTo>
                <a:cubicBezTo>
                  <a:pt x="7065671" y="667083"/>
                  <a:pt x="7020253" y="680313"/>
                  <a:pt x="6968066" y="680313"/>
                </a:cubicBezTo>
                <a:cubicBezTo>
                  <a:pt x="6895066" y="680313"/>
                  <a:pt x="6834876" y="659904"/>
                  <a:pt x="6787493" y="619084"/>
                </a:cubicBezTo>
                <a:cubicBezTo>
                  <a:pt x="6740111" y="578265"/>
                  <a:pt x="6716420" y="521712"/>
                  <a:pt x="6716420" y="449427"/>
                </a:cubicBezTo>
                <a:cubicBezTo>
                  <a:pt x="6716420" y="382533"/>
                  <a:pt x="6740830" y="327481"/>
                  <a:pt x="6789651" y="284271"/>
                </a:cubicBezTo>
                <a:cubicBezTo>
                  <a:pt x="6838471" y="241061"/>
                  <a:pt x="6897038" y="219456"/>
                  <a:pt x="6965351" y="219456"/>
                </a:cubicBezTo>
                <a:close/>
                <a:moveTo>
                  <a:pt x="4340109" y="219456"/>
                </a:moveTo>
                <a:cubicBezTo>
                  <a:pt x="4384743" y="219456"/>
                  <a:pt x="4423603" y="232171"/>
                  <a:pt x="4456688" y="257603"/>
                </a:cubicBezTo>
                <a:cubicBezTo>
                  <a:pt x="4489773" y="283035"/>
                  <a:pt x="4506315" y="313120"/>
                  <a:pt x="4506315" y="347857"/>
                </a:cubicBezTo>
                <a:lnTo>
                  <a:pt x="4506315" y="556055"/>
                </a:lnTo>
                <a:lnTo>
                  <a:pt x="4507216" y="597489"/>
                </a:lnTo>
                <a:cubicBezTo>
                  <a:pt x="4507216" y="613586"/>
                  <a:pt x="4508483" y="624068"/>
                  <a:pt x="4511016" y="628935"/>
                </a:cubicBezTo>
                <a:cubicBezTo>
                  <a:pt x="4513550" y="633803"/>
                  <a:pt x="4521917" y="636970"/>
                  <a:pt x="4536119" y="638437"/>
                </a:cubicBezTo>
                <a:lnTo>
                  <a:pt x="4563723" y="639694"/>
                </a:lnTo>
                <a:lnTo>
                  <a:pt x="4563723" y="671169"/>
                </a:lnTo>
                <a:lnTo>
                  <a:pt x="4267871" y="671169"/>
                </a:lnTo>
                <a:lnTo>
                  <a:pt x="4267871" y="639165"/>
                </a:lnTo>
                <a:cubicBezTo>
                  <a:pt x="4292008" y="639165"/>
                  <a:pt x="4305781" y="636703"/>
                  <a:pt x="4309191" y="631779"/>
                </a:cubicBezTo>
                <a:cubicBezTo>
                  <a:pt x="4312601" y="626854"/>
                  <a:pt x="4314305" y="613171"/>
                  <a:pt x="4314305" y="590731"/>
                </a:cubicBezTo>
                <a:lnTo>
                  <a:pt x="4315206" y="549568"/>
                </a:lnTo>
                <a:lnTo>
                  <a:pt x="4315206" y="366774"/>
                </a:lnTo>
                <a:lnTo>
                  <a:pt x="4314305" y="329698"/>
                </a:lnTo>
                <a:cubicBezTo>
                  <a:pt x="4314305" y="289121"/>
                  <a:pt x="4300980" y="268833"/>
                  <a:pt x="4274329" y="268833"/>
                </a:cubicBezTo>
                <a:cubicBezTo>
                  <a:pt x="4256784" y="268833"/>
                  <a:pt x="4244211" y="274632"/>
                  <a:pt x="4236610" y="286228"/>
                </a:cubicBezTo>
                <a:cubicBezTo>
                  <a:pt x="4229009" y="297825"/>
                  <a:pt x="4222899" y="309562"/>
                  <a:pt x="4218279" y="321440"/>
                </a:cubicBezTo>
                <a:lnTo>
                  <a:pt x="4218279" y="555998"/>
                </a:lnTo>
                <a:lnTo>
                  <a:pt x="4219179" y="597432"/>
                </a:lnTo>
                <a:cubicBezTo>
                  <a:pt x="4219179" y="616262"/>
                  <a:pt x="4220704" y="627926"/>
                  <a:pt x="4223752" y="632421"/>
                </a:cubicBezTo>
                <a:cubicBezTo>
                  <a:pt x="4226800" y="636917"/>
                  <a:pt x="4240753" y="639165"/>
                  <a:pt x="4265614" y="639165"/>
                </a:cubicBezTo>
                <a:lnTo>
                  <a:pt x="4265614" y="671169"/>
                </a:lnTo>
                <a:lnTo>
                  <a:pt x="3967963" y="671169"/>
                </a:lnTo>
                <a:lnTo>
                  <a:pt x="3967963" y="639665"/>
                </a:lnTo>
                <a:lnTo>
                  <a:pt x="3997166" y="638437"/>
                </a:lnTo>
                <a:cubicBezTo>
                  <a:pt x="4011416" y="636970"/>
                  <a:pt x="4019829" y="633879"/>
                  <a:pt x="4022405" y="629164"/>
                </a:cubicBezTo>
                <a:cubicBezTo>
                  <a:pt x="4024982" y="624449"/>
                  <a:pt x="4026269" y="611671"/>
                  <a:pt x="4026269" y="590831"/>
                </a:cubicBezTo>
                <a:lnTo>
                  <a:pt x="4027170" y="549754"/>
                </a:lnTo>
                <a:lnTo>
                  <a:pt x="4027170" y="335956"/>
                </a:lnTo>
                <a:lnTo>
                  <a:pt x="4026284" y="300037"/>
                </a:lnTo>
                <a:cubicBezTo>
                  <a:pt x="4025141" y="286321"/>
                  <a:pt x="4023738" y="276972"/>
                  <a:pt x="4022076" y="271991"/>
                </a:cubicBezTo>
                <a:cubicBezTo>
                  <a:pt x="4020415" y="267009"/>
                  <a:pt x="4012016" y="263809"/>
                  <a:pt x="3996880" y="262389"/>
                </a:cubicBezTo>
                <a:lnTo>
                  <a:pt x="3967963" y="259889"/>
                </a:lnTo>
                <a:lnTo>
                  <a:pt x="3967963" y="228600"/>
                </a:lnTo>
                <a:lnTo>
                  <a:pt x="4214622" y="228600"/>
                </a:lnTo>
                <a:lnTo>
                  <a:pt x="4214622" y="294522"/>
                </a:lnTo>
                <a:cubicBezTo>
                  <a:pt x="4209755" y="281044"/>
                  <a:pt x="4216500" y="265164"/>
                  <a:pt x="4234860" y="246881"/>
                </a:cubicBezTo>
                <a:cubicBezTo>
                  <a:pt x="4253220" y="228597"/>
                  <a:pt x="4288302" y="219456"/>
                  <a:pt x="4340109" y="219456"/>
                </a:cubicBezTo>
                <a:close/>
                <a:moveTo>
                  <a:pt x="3212501" y="219456"/>
                </a:moveTo>
                <a:cubicBezTo>
                  <a:pt x="3284044" y="219456"/>
                  <a:pt x="3338927" y="239820"/>
                  <a:pt x="3377150" y="280549"/>
                </a:cubicBezTo>
                <a:cubicBezTo>
                  <a:pt x="3415374" y="321278"/>
                  <a:pt x="3434486" y="373761"/>
                  <a:pt x="3434486" y="437997"/>
                </a:cubicBezTo>
                <a:lnTo>
                  <a:pt x="3159252" y="437997"/>
                </a:lnTo>
                <a:cubicBezTo>
                  <a:pt x="3159252" y="453332"/>
                  <a:pt x="3160852" y="471954"/>
                  <a:pt x="3164053" y="493861"/>
                </a:cubicBezTo>
                <a:cubicBezTo>
                  <a:pt x="3167253" y="515769"/>
                  <a:pt x="3173247" y="536672"/>
                  <a:pt x="3182033" y="556569"/>
                </a:cubicBezTo>
                <a:cubicBezTo>
                  <a:pt x="3190820" y="576467"/>
                  <a:pt x="3203003" y="592312"/>
                  <a:pt x="3218581" y="604104"/>
                </a:cubicBezTo>
                <a:cubicBezTo>
                  <a:pt x="3234159" y="615896"/>
                  <a:pt x="3253702" y="621792"/>
                  <a:pt x="3277210" y="621792"/>
                </a:cubicBezTo>
                <a:cubicBezTo>
                  <a:pt x="3311118" y="621792"/>
                  <a:pt x="3337979" y="612164"/>
                  <a:pt x="3357791" y="592910"/>
                </a:cubicBezTo>
                <a:cubicBezTo>
                  <a:pt x="3377603" y="573655"/>
                  <a:pt x="3394101" y="546754"/>
                  <a:pt x="3407283" y="512207"/>
                </a:cubicBezTo>
                <a:lnTo>
                  <a:pt x="3436315" y="523522"/>
                </a:lnTo>
                <a:cubicBezTo>
                  <a:pt x="3418398" y="575129"/>
                  <a:pt x="3390116" y="614162"/>
                  <a:pt x="3351469" y="640623"/>
                </a:cubicBezTo>
                <a:cubicBezTo>
                  <a:pt x="3312821" y="667083"/>
                  <a:pt x="3267404" y="680313"/>
                  <a:pt x="3215216" y="680313"/>
                </a:cubicBezTo>
                <a:cubicBezTo>
                  <a:pt x="3142216" y="680313"/>
                  <a:pt x="3082025" y="659904"/>
                  <a:pt x="3034643" y="619084"/>
                </a:cubicBezTo>
                <a:cubicBezTo>
                  <a:pt x="2987261" y="578265"/>
                  <a:pt x="2963570" y="521712"/>
                  <a:pt x="2963570" y="449427"/>
                </a:cubicBezTo>
                <a:cubicBezTo>
                  <a:pt x="2963570" y="382533"/>
                  <a:pt x="2987981" y="327481"/>
                  <a:pt x="3036801" y="284271"/>
                </a:cubicBezTo>
                <a:cubicBezTo>
                  <a:pt x="3085622" y="241061"/>
                  <a:pt x="3144188" y="219456"/>
                  <a:pt x="3212501" y="219456"/>
                </a:cubicBezTo>
                <a:close/>
                <a:moveTo>
                  <a:pt x="2745767" y="219456"/>
                </a:moveTo>
                <a:cubicBezTo>
                  <a:pt x="2805889" y="219456"/>
                  <a:pt x="2854692" y="240430"/>
                  <a:pt x="2892179" y="282378"/>
                </a:cubicBezTo>
                <a:cubicBezTo>
                  <a:pt x="2929664" y="324326"/>
                  <a:pt x="2948407" y="380609"/>
                  <a:pt x="2948407" y="451227"/>
                </a:cubicBezTo>
                <a:cubicBezTo>
                  <a:pt x="2948407" y="519941"/>
                  <a:pt x="2929604" y="575300"/>
                  <a:pt x="2892000" y="617305"/>
                </a:cubicBezTo>
                <a:cubicBezTo>
                  <a:pt x="2854395" y="659311"/>
                  <a:pt x="2805532" y="680313"/>
                  <a:pt x="2745410" y="680313"/>
                </a:cubicBezTo>
                <a:cubicBezTo>
                  <a:pt x="2701461" y="680313"/>
                  <a:pt x="2672005" y="674146"/>
                  <a:pt x="2657042" y="661811"/>
                </a:cubicBezTo>
                <a:cubicBezTo>
                  <a:pt x="2642078" y="649476"/>
                  <a:pt x="2636787" y="638117"/>
                  <a:pt x="2641168" y="627735"/>
                </a:cubicBezTo>
                <a:lnTo>
                  <a:pt x="2642055" y="679913"/>
                </a:lnTo>
                <a:lnTo>
                  <a:pt x="2642055" y="759523"/>
                </a:lnTo>
                <a:lnTo>
                  <a:pt x="2643668" y="796685"/>
                </a:lnTo>
                <a:cubicBezTo>
                  <a:pt x="2645316" y="815554"/>
                  <a:pt x="2648566" y="827665"/>
                  <a:pt x="2653420" y="833018"/>
                </a:cubicBezTo>
                <a:cubicBezTo>
                  <a:pt x="2658273" y="838371"/>
                  <a:pt x="2668862" y="842115"/>
                  <a:pt x="2685188" y="844248"/>
                </a:cubicBezTo>
                <a:lnTo>
                  <a:pt x="2735352" y="847405"/>
                </a:lnTo>
                <a:lnTo>
                  <a:pt x="2735352" y="878738"/>
                </a:lnTo>
                <a:lnTo>
                  <a:pt x="2378307" y="878738"/>
                </a:lnTo>
                <a:lnTo>
                  <a:pt x="2378307" y="847348"/>
                </a:lnTo>
                <a:lnTo>
                  <a:pt x="2417240" y="845119"/>
                </a:lnTo>
                <a:cubicBezTo>
                  <a:pt x="2432357" y="843557"/>
                  <a:pt x="2441608" y="840767"/>
                  <a:pt x="2444994" y="836747"/>
                </a:cubicBezTo>
                <a:cubicBezTo>
                  <a:pt x="2448380" y="832727"/>
                  <a:pt x="2450073" y="822917"/>
                  <a:pt x="2450073" y="807315"/>
                </a:cubicBezTo>
                <a:lnTo>
                  <a:pt x="2450973" y="770667"/>
                </a:lnTo>
                <a:lnTo>
                  <a:pt x="2450973" y="336042"/>
                </a:lnTo>
                <a:lnTo>
                  <a:pt x="2450073" y="298980"/>
                </a:lnTo>
                <a:cubicBezTo>
                  <a:pt x="2450073" y="284568"/>
                  <a:pt x="2448282" y="275255"/>
                  <a:pt x="2444701" y="271041"/>
                </a:cubicBezTo>
                <a:cubicBezTo>
                  <a:pt x="2441119" y="266826"/>
                  <a:pt x="2431728" y="263933"/>
                  <a:pt x="2416526" y="262361"/>
                </a:cubicBezTo>
                <a:lnTo>
                  <a:pt x="2380107" y="260075"/>
                </a:lnTo>
                <a:lnTo>
                  <a:pt x="2380107" y="228600"/>
                </a:lnTo>
                <a:lnTo>
                  <a:pt x="2640254" y="228600"/>
                </a:lnTo>
                <a:lnTo>
                  <a:pt x="2640254" y="280135"/>
                </a:lnTo>
                <a:cubicBezTo>
                  <a:pt x="2635539" y="269543"/>
                  <a:pt x="2641159" y="256782"/>
                  <a:pt x="2657113" y="241851"/>
                </a:cubicBezTo>
                <a:cubicBezTo>
                  <a:pt x="2673067" y="226921"/>
                  <a:pt x="2702619" y="219456"/>
                  <a:pt x="2745767" y="219456"/>
                </a:cubicBezTo>
                <a:close/>
                <a:moveTo>
                  <a:pt x="2129638" y="219456"/>
                </a:moveTo>
                <a:cubicBezTo>
                  <a:pt x="2198275" y="219456"/>
                  <a:pt x="2257268" y="241230"/>
                  <a:pt x="2306617" y="284778"/>
                </a:cubicBezTo>
                <a:cubicBezTo>
                  <a:pt x="2355966" y="328326"/>
                  <a:pt x="2380641" y="383209"/>
                  <a:pt x="2380641" y="449427"/>
                </a:cubicBezTo>
                <a:cubicBezTo>
                  <a:pt x="2380641" y="515693"/>
                  <a:pt x="2355673" y="570740"/>
                  <a:pt x="2305738" y="614569"/>
                </a:cubicBezTo>
                <a:cubicBezTo>
                  <a:pt x="2255803" y="658399"/>
                  <a:pt x="2197103" y="680313"/>
                  <a:pt x="2129638" y="680313"/>
                </a:cubicBezTo>
                <a:cubicBezTo>
                  <a:pt x="2058439" y="680313"/>
                  <a:pt x="1998805" y="658401"/>
                  <a:pt x="1950737" y="614576"/>
                </a:cubicBezTo>
                <a:cubicBezTo>
                  <a:pt x="1902669" y="570752"/>
                  <a:pt x="1878635" y="515702"/>
                  <a:pt x="1878635" y="449427"/>
                </a:cubicBezTo>
                <a:cubicBezTo>
                  <a:pt x="1878635" y="383762"/>
                  <a:pt x="1902979" y="329017"/>
                  <a:pt x="1951665" y="285192"/>
                </a:cubicBezTo>
                <a:cubicBezTo>
                  <a:pt x="2000353" y="241368"/>
                  <a:pt x="2059676" y="219456"/>
                  <a:pt x="2129638" y="219456"/>
                </a:cubicBezTo>
                <a:close/>
                <a:moveTo>
                  <a:pt x="6531902" y="50092"/>
                </a:moveTo>
                <a:lnTo>
                  <a:pt x="6572250" y="50092"/>
                </a:lnTo>
                <a:lnTo>
                  <a:pt x="6572250" y="228600"/>
                </a:lnTo>
                <a:lnTo>
                  <a:pt x="6689536" y="228600"/>
                </a:lnTo>
                <a:lnTo>
                  <a:pt x="6674263" y="279806"/>
                </a:lnTo>
                <a:lnTo>
                  <a:pt x="6572250" y="279806"/>
                </a:lnTo>
                <a:lnTo>
                  <a:pt x="6572250" y="518550"/>
                </a:lnTo>
                <a:lnTo>
                  <a:pt x="6574036" y="564284"/>
                </a:lnTo>
                <a:cubicBezTo>
                  <a:pt x="6574036" y="586097"/>
                  <a:pt x="6578903" y="602658"/>
                  <a:pt x="6588638" y="613969"/>
                </a:cubicBezTo>
                <a:cubicBezTo>
                  <a:pt x="6598372" y="625280"/>
                  <a:pt x="6610455" y="630936"/>
                  <a:pt x="6624885" y="630936"/>
                </a:cubicBezTo>
                <a:cubicBezTo>
                  <a:pt x="6644344" y="630936"/>
                  <a:pt x="6658877" y="622230"/>
                  <a:pt x="6668484" y="604818"/>
                </a:cubicBezTo>
                <a:cubicBezTo>
                  <a:pt x="6678089" y="587406"/>
                  <a:pt x="6682892" y="564656"/>
                  <a:pt x="6682892" y="536567"/>
                </a:cubicBezTo>
                <a:lnTo>
                  <a:pt x="6713982" y="536567"/>
                </a:lnTo>
                <a:cubicBezTo>
                  <a:pt x="6713982" y="577610"/>
                  <a:pt x="6703316" y="611828"/>
                  <a:pt x="6681985" y="639222"/>
                </a:cubicBezTo>
                <a:cubicBezTo>
                  <a:pt x="6660654" y="666616"/>
                  <a:pt x="6615846" y="680313"/>
                  <a:pt x="6547561" y="680313"/>
                </a:cubicBezTo>
                <a:cubicBezTo>
                  <a:pt x="6504337" y="680313"/>
                  <a:pt x="6465794" y="668824"/>
                  <a:pt x="6431932" y="645845"/>
                </a:cubicBezTo>
                <a:cubicBezTo>
                  <a:pt x="6398071" y="622866"/>
                  <a:pt x="6381140" y="590297"/>
                  <a:pt x="6381140" y="548139"/>
                </a:cubicBezTo>
                <a:lnTo>
                  <a:pt x="6381140" y="279806"/>
                </a:lnTo>
                <a:lnTo>
                  <a:pt x="6320133" y="279806"/>
                </a:lnTo>
                <a:lnTo>
                  <a:pt x="6320133" y="240530"/>
                </a:lnTo>
                <a:cubicBezTo>
                  <a:pt x="6343659" y="234367"/>
                  <a:pt x="6366193" y="224168"/>
                  <a:pt x="6387734" y="209933"/>
                </a:cubicBezTo>
                <a:cubicBezTo>
                  <a:pt x="6409274" y="195698"/>
                  <a:pt x="6429975" y="178981"/>
                  <a:pt x="6449835" y="159784"/>
                </a:cubicBezTo>
                <a:cubicBezTo>
                  <a:pt x="6469694" y="140586"/>
                  <a:pt x="6486184" y="121979"/>
                  <a:pt x="6499305" y="103963"/>
                </a:cubicBezTo>
                <a:cubicBezTo>
                  <a:pt x="6512426" y="85946"/>
                  <a:pt x="6523291" y="67989"/>
                  <a:pt x="6531902" y="50092"/>
                </a:cubicBezTo>
                <a:close/>
                <a:moveTo>
                  <a:pt x="4759986" y="0"/>
                </a:moveTo>
                <a:lnTo>
                  <a:pt x="5166222" y="0"/>
                </a:lnTo>
                <a:lnTo>
                  <a:pt x="5166222" y="31218"/>
                </a:lnTo>
                <a:lnTo>
                  <a:pt x="5130418" y="34532"/>
                </a:lnTo>
                <a:cubicBezTo>
                  <a:pt x="5117026" y="36266"/>
                  <a:pt x="5108479" y="38385"/>
                  <a:pt x="5104779" y="40890"/>
                </a:cubicBezTo>
                <a:cubicBezTo>
                  <a:pt x="5101078" y="43395"/>
                  <a:pt x="5099228" y="48444"/>
                  <a:pt x="5099228" y="56035"/>
                </a:cubicBezTo>
                <a:cubicBezTo>
                  <a:pt x="5099228" y="68580"/>
                  <a:pt x="5103967" y="88725"/>
                  <a:pt x="5113444" y="116471"/>
                </a:cubicBezTo>
                <a:cubicBezTo>
                  <a:pt x="5122921" y="144218"/>
                  <a:pt x="5135373" y="180120"/>
                  <a:pt x="5150799" y="224178"/>
                </a:cubicBezTo>
                <a:cubicBezTo>
                  <a:pt x="5166224" y="268236"/>
                  <a:pt x="5179819" y="304995"/>
                  <a:pt x="5191583" y="334456"/>
                </a:cubicBezTo>
                <a:cubicBezTo>
                  <a:pt x="5203345" y="363916"/>
                  <a:pt x="5210327" y="387000"/>
                  <a:pt x="5212528" y="403707"/>
                </a:cubicBezTo>
                <a:lnTo>
                  <a:pt x="5293367" y="177393"/>
                </a:lnTo>
                <a:lnTo>
                  <a:pt x="5257119" y="85282"/>
                </a:lnTo>
                <a:cubicBezTo>
                  <a:pt x="5249108" y="68680"/>
                  <a:pt x="5242741" y="56895"/>
                  <a:pt x="5238017" y="49927"/>
                </a:cubicBezTo>
                <a:cubicBezTo>
                  <a:pt x="5233292" y="42960"/>
                  <a:pt x="5222548" y="38123"/>
                  <a:pt x="5205784" y="35418"/>
                </a:cubicBezTo>
                <a:lnTo>
                  <a:pt x="5171466" y="30989"/>
                </a:lnTo>
                <a:lnTo>
                  <a:pt x="5171466" y="0"/>
                </a:lnTo>
                <a:lnTo>
                  <a:pt x="5583960" y="0"/>
                </a:lnTo>
                <a:lnTo>
                  <a:pt x="5583960" y="32004"/>
                </a:lnTo>
                <a:lnTo>
                  <a:pt x="5562300" y="32004"/>
                </a:lnTo>
                <a:cubicBezTo>
                  <a:pt x="5558661" y="32004"/>
                  <a:pt x="5551499" y="32989"/>
                  <a:pt x="5540812" y="34961"/>
                </a:cubicBezTo>
                <a:cubicBezTo>
                  <a:pt x="5530125" y="36933"/>
                  <a:pt x="5521978" y="39002"/>
                  <a:pt x="5516373" y="41169"/>
                </a:cubicBezTo>
                <a:cubicBezTo>
                  <a:pt x="5510767" y="43336"/>
                  <a:pt x="5507965" y="49782"/>
                  <a:pt x="5507965" y="60507"/>
                </a:cubicBezTo>
                <a:cubicBezTo>
                  <a:pt x="5507965" y="73795"/>
                  <a:pt x="5511703" y="91830"/>
                  <a:pt x="5519181" y="114614"/>
                </a:cubicBezTo>
                <a:cubicBezTo>
                  <a:pt x="5526658" y="137398"/>
                  <a:pt x="5535949" y="164408"/>
                  <a:pt x="5547055" y="195645"/>
                </a:cubicBezTo>
                <a:cubicBezTo>
                  <a:pt x="5558161" y="226883"/>
                  <a:pt x="5572356" y="266409"/>
                  <a:pt x="5589639" y="314225"/>
                </a:cubicBezTo>
                <a:cubicBezTo>
                  <a:pt x="5606922" y="362040"/>
                  <a:pt x="5616654" y="394559"/>
                  <a:pt x="5618836" y="411780"/>
                </a:cubicBezTo>
                <a:cubicBezTo>
                  <a:pt x="5620722" y="395663"/>
                  <a:pt x="5627082" y="374980"/>
                  <a:pt x="5637917" y="349729"/>
                </a:cubicBezTo>
                <a:cubicBezTo>
                  <a:pt x="5648751" y="324478"/>
                  <a:pt x="5663936" y="283959"/>
                  <a:pt x="5683472" y="228171"/>
                </a:cubicBezTo>
                <a:cubicBezTo>
                  <a:pt x="5703008" y="172383"/>
                  <a:pt x="5715674" y="135040"/>
                  <a:pt x="5721470" y="116143"/>
                </a:cubicBezTo>
                <a:cubicBezTo>
                  <a:pt x="5727266" y="97245"/>
                  <a:pt x="5730164" y="81091"/>
                  <a:pt x="5730164" y="67679"/>
                </a:cubicBezTo>
                <a:cubicBezTo>
                  <a:pt x="5730164" y="56945"/>
                  <a:pt x="5727433" y="49296"/>
                  <a:pt x="5721970" y="44734"/>
                </a:cubicBezTo>
                <a:cubicBezTo>
                  <a:pt x="5716508" y="40171"/>
                  <a:pt x="5709112" y="37199"/>
                  <a:pt x="5699782" y="35818"/>
                </a:cubicBezTo>
                <a:cubicBezTo>
                  <a:pt x="5690452" y="34437"/>
                  <a:pt x="5681420" y="33601"/>
                  <a:pt x="5672685" y="33311"/>
                </a:cubicBezTo>
                <a:cubicBezTo>
                  <a:pt x="5663951" y="33020"/>
                  <a:pt x="5653011" y="32366"/>
                  <a:pt x="5639867" y="31346"/>
                </a:cubicBezTo>
                <a:lnTo>
                  <a:pt x="5639867" y="0"/>
                </a:lnTo>
                <a:lnTo>
                  <a:pt x="5889270" y="0"/>
                </a:lnTo>
                <a:lnTo>
                  <a:pt x="5889270" y="31075"/>
                </a:lnTo>
                <a:lnTo>
                  <a:pt x="5842592" y="36390"/>
                </a:lnTo>
                <a:cubicBezTo>
                  <a:pt x="5824390" y="39228"/>
                  <a:pt x="5810564" y="44055"/>
                  <a:pt x="5801116" y="50870"/>
                </a:cubicBezTo>
                <a:cubicBezTo>
                  <a:pt x="5791667" y="57685"/>
                  <a:pt x="5783232" y="69837"/>
                  <a:pt x="5775813" y="87325"/>
                </a:cubicBezTo>
                <a:lnTo>
                  <a:pt x="5747123" y="160863"/>
                </a:lnTo>
                <a:lnTo>
                  <a:pt x="5554313" y="674827"/>
                </a:lnTo>
                <a:lnTo>
                  <a:pt x="5469688" y="674827"/>
                </a:lnTo>
                <a:lnTo>
                  <a:pt x="5312697" y="212212"/>
                </a:lnTo>
                <a:lnTo>
                  <a:pt x="5147963" y="674827"/>
                </a:lnTo>
                <a:lnTo>
                  <a:pt x="5063195" y="674827"/>
                </a:lnTo>
                <a:lnTo>
                  <a:pt x="4877700" y="154362"/>
                </a:lnTo>
                <a:lnTo>
                  <a:pt x="4850211" y="85239"/>
                </a:lnTo>
                <a:cubicBezTo>
                  <a:pt x="4841858" y="67437"/>
                  <a:pt x="4834490" y="55092"/>
                  <a:pt x="4828108" y="48205"/>
                </a:cubicBezTo>
                <a:cubicBezTo>
                  <a:pt x="4821726" y="41319"/>
                  <a:pt x="4812154" y="37114"/>
                  <a:pt x="4799390" y="35590"/>
                </a:cubicBezTo>
                <a:lnTo>
                  <a:pt x="4759986" y="31089"/>
                </a:lnTo>
                <a:close/>
                <a:moveTo>
                  <a:pt x="0" y="0"/>
                </a:moveTo>
                <a:lnTo>
                  <a:pt x="708117" y="0"/>
                </a:lnTo>
                <a:lnTo>
                  <a:pt x="708117" y="282549"/>
                </a:lnTo>
                <a:lnTo>
                  <a:pt x="678599" y="282549"/>
                </a:lnTo>
                <a:cubicBezTo>
                  <a:pt x="646938" y="213217"/>
                  <a:pt x="609834" y="156314"/>
                  <a:pt x="567286" y="111842"/>
                </a:cubicBezTo>
                <a:cubicBezTo>
                  <a:pt x="524737" y="67370"/>
                  <a:pt x="489188" y="43695"/>
                  <a:pt x="460636" y="40819"/>
                </a:cubicBezTo>
                <a:cubicBezTo>
                  <a:pt x="432085" y="37942"/>
                  <a:pt x="407775" y="36211"/>
                  <a:pt x="387706" y="35625"/>
                </a:cubicBezTo>
                <a:lnTo>
                  <a:pt x="349244" y="34769"/>
                </a:lnTo>
                <a:lnTo>
                  <a:pt x="347472" y="310896"/>
                </a:lnTo>
                <a:lnTo>
                  <a:pt x="374747" y="310153"/>
                </a:lnTo>
                <a:cubicBezTo>
                  <a:pt x="406389" y="306857"/>
                  <a:pt x="430480" y="291517"/>
                  <a:pt x="447021" y="264133"/>
                </a:cubicBezTo>
                <a:cubicBezTo>
                  <a:pt x="463560" y="236748"/>
                  <a:pt x="471830" y="201129"/>
                  <a:pt x="471830" y="157276"/>
                </a:cubicBezTo>
                <a:lnTo>
                  <a:pt x="507493" y="157276"/>
                </a:lnTo>
                <a:lnTo>
                  <a:pt x="507493" y="502005"/>
                </a:lnTo>
                <a:lnTo>
                  <a:pt x="471830" y="502005"/>
                </a:lnTo>
                <a:cubicBezTo>
                  <a:pt x="471830" y="457619"/>
                  <a:pt x="463587" y="421426"/>
                  <a:pt x="447099" y="393427"/>
                </a:cubicBezTo>
                <a:cubicBezTo>
                  <a:pt x="430611" y="365429"/>
                  <a:pt x="406466" y="349781"/>
                  <a:pt x="374662" y="346486"/>
                </a:cubicBezTo>
                <a:lnTo>
                  <a:pt x="347472" y="344728"/>
                </a:lnTo>
                <a:lnTo>
                  <a:pt x="347472" y="635508"/>
                </a:lnTo>
                <a:cubicBezTo>
                  <a:pt x="366389" y="635603"/>
                  <a:pt x="388794" y="635503"/>
                  <a:pt x="414688" y="635207"/>
                </a:cubicBezTo>
                <a:cubicBezTo>
                  <a:pt x="440582" y="634912"/>
                  <a:pt x="467530" y="632905"/>
                  <a:pt x="495534" y="629185"/>
                </a:cubicBezTo>
                <a:cubicBezTo>
                  <a:pt x="523537" y="625466"/>
                  <a:pt x="558563" y="596534"/>
                  <a:pt x="600611" y="542389"/>
                </a:cubicBezTo>
                <a:cubicBezTo>
                  <a:pt x="642659" y="488244"/>
                  <a:pt x="674375" y="430282"/>
                  <a:pt x="695759" y="368503"/>
                </a:cubicBezTo>
                <a:lnTo>
                  <a:pt x="726005" y="368503"/>
                </a:lnTo>
                <a:lnTo>
                  <a:pt x="726005" y="671169"/>
                </a:lnTo>
                <a:lnTo>
                  <a:pt x="2743" y="671169"/>
                </a:lnTo>
                <a:lnTo>
                  <a:pt x="2743" y="639165"/>
                </a:lnTo>
                <a:cubicBezTo>
                  <a:pt x="17031" y="639165"/>
                  <a:pt x="28809" y="638758"/>
                  <a:pt x="38076" y="637944"/>
                </a:cubicBezTo>
                <a:cubicBezTo>
                  <a:pt x="47344" y="637129"/>
                  <a:pt x="57965" y="636027"/>
                  <a:pt x="69937" y="634636"/>
                </a:cubicBezTo>
                <a:cubicBezTo>
                  <a:pt x="81910" y="633245"/>
                  <a:pt x="90673" y="629545"/>
                  <a:pt x="96227" y="623535"/>
                </a:cubicBezTo>
                <a:cubicBezTo>
                  <a:pt x="101780" y="617524"/>
                  <a:pt x="105390" y="605699"/>
                  <a:pt x="107056" y="588059"/>
                </a:cubicBezTo>
                <a:lnTo>
                  <a:pt x="108814" y="547611"/>
                </a:lnTo>
                <a:lnTo>
                  <a:pt x="108814" y="123644"/>
                </a:lnTo>
                <a:lnTo>
                  <a:pt x="107042" y="83139"/>
                </a:lnTo>
                <a:cubicBezTo>
                  <a:pt x="105423" y="65917"/>
                  <a:pt x="101744" y="54211"/>
                  <a:pt x="96005" y="48020"/>
                </a:cubicBezTo>
                <a:cubicBezTo>
                  <a:pt x="90266" y="41829"/>
                  <a:pt x="81437" y="37902"/>
                  <a:pt x="69516" y="36240"/>
                </a:cubicBezTo>
                <a:cubicBezTo>
                  <a:pt x="57596" y="34578"/>
                  <a:pt x="46478" y="33601"/>
                  <a:pt x="36162" y="33311"/>
                </a:cubicBezTo>
                <a:cubicBezTo>
                  <a:pt x="25846" y="33020"/>
                  <a:pt x="13792" y="32385"/>
                  <a:pt x="0" y="3140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4503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FD89A-BF8D-F8C8-A325-E58F64A0B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eorgia" panose="02040502050405020303" pitchFamily="18" charset="0"/>
              </a:rPr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46620-82D8-4B34-9B30-93312D865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>
                <a:latin typeface="Georgia" panose="02040502050405020303" pitchFamily="18" charset="0"/>
              </a:rPr>
              <a:t>Years of data not consistent (some countries have 2 years of data, some countries have 8)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Pollution data not consistent (22 countries measured dissolved oxygen vs 18 measured water temp)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GDP and Population density data is static per country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650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58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9B8EABA-D61D-6FC0-97A0-B13792569991}"/>
              </a:ext>
            </a:extLst>
          </p:cNvPr>
          <p:cNvSpPr/>
          <p:nvPr/>
        </p:nvSpPr>
        <p:spPr>
          <a:xfrm>
            <a:off x="300181" y="1690688"/>
            <a:ext cx="3722255" cy="5005676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E80945-2817-60A4-041A-79F48FC33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Georgia" panose="02040502050405020303" pitchFamily="18" charset="0"/>
              </a:rPr>
              <a:t>GDP vs. Pollution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52D3E8-93DD-DCA6-4B00-5A9AD7726050}"/>
              </a:ext>
            </a:extLst>
          </p:cNvPr>
          <p:cNvSpPr txBox="1"/>
          <p:nvPr/>
        </p:nvSpPr>
        <p:spPr>
          <a:xfrm>
            <a:off x="60036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Georgia" panose="02040502050405020303" pitchFamily="18" charset="0"/>
              </a:rPr>
              <a:t>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E8BA0B-6A7C-227A-9415-40711D3F531B}"/>
              </a:ext>
            </a:extLst>
          </p:cNvPr>
          <p:cNvSpPr txBox="1"/>
          <p:nvPr/>
        </p:nvSpPr>
        <p:spPr>
          <a:xfrm>
            <a:off x="60036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pH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7C9A03-FE20-0AED-FCE4-61951BDCB4B5}"/>
              </a:ext>
            </a:extLst>
          </p:cNvPr>
          <p:cNvSpPr txBox="1"/>
          <p:nvPr/>
        </p:nvSpPr>
        <p:spPr>
          <a:xfrm>
            <a:off x="453505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D5879"/>
                </a:solidFill>
                <a:latin typeface="Georgia" panose="02040502050405020303" pitchFamily="18" charset="0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FFBFB9-8C18-AF77-48B1-BCBB9AD81EE1}"/>
              </a:ext>
            </a:extLst>
          </p:cNvPr>
          <p:cNvSpPr txBox="1"/>
          <p:nvPr/>
        </p:nvSpPr>
        <p:spPr>
          <a:xfrm>
            <a:off x="453505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D5879"/>
                </a:solidFill>
                <a:latin typeface="Georgia" panose="02040502050405020303" pitchFamily="18" charset="0"/>
              </a:rPr>
              <a:t>Dissolved Oxygen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22FB4A-B100-4496-433C-7A35D5BAE982}"/>
              </a:ext>
            </a:extLst>
          </p:cNvPr>
          <p:cNvSpPr txBox="1"/>
          <p:nvPr/>
        </p:nvSpPr>
        <p:spPr>
          <a:xfrm>
            <a:off x="8469745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D5879"/>
                </a:solidFill>
                <a:latin typeface="Georgia" panose="02040502050405020303" pitchFamily="18" charset="0"/>
              </a:rPr>
              <a:t>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530CEE-178D-6F8B-B758-14C4733CF304}"/>
              </a:ext>
            </a:extLst>
          </p:cNvPr>
          <p:cNvSpPr txBox="1"/>
          <p:nvPr/>
        </p:nvSpPr>
        <p:spPr>
          <a:xfrm>
            <a:off x="8469745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D5879"/>
                </a:solidFill>
                <a:latin typeface="Georgia" panose="02040502050405020303" pitchFamily="18" charset="0"/>
              </a:rPr>
              <a:t>Temperature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" name="Picture 11" descr="A diagram of a graph&#10;&#10;Description automatically generated">
            <a:extLst>
              <a:ext uri="{FF2B5EF4-FFF2-40B4-BE49-F238E27FC236}">
                <a16:creationId xmlns:a16="http://schemas.microsoft.com/office/drawing/2014/main" id="{87724551-C981-A666-4AF9-3D377F2FC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59" y="2887339"/>
            <a:ext cx="3460097" cy="261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987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587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569865-AEAA-1EA3-5351-CDEF98078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6646482-D514-FC49-F2DB-7877D74F4E3D}"/>
              </a:ext>
            </a:extLst>
          </p:cNvPr>
          <p:cNvSpPr/>
          <p:nvPr/>
        </p:nvSpPr>
        <p:spPr>
          <a:xfrm>
            <a:off x="4234871" y="1690688"/>
            <a:ext cx="3722255" cy="5005676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79B266-4661-48D2-4C6B-BA0C894E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Georgia" panose="02040502050405020303" pitchFamily="18" charset="0"/>
              </a:rPr>
              <a:t>GDP vs. Pollution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D77FDE-51BE-4AEC-8656-390EB345C35D}"/>
              </a:ext>
            </a:extLst>
          </p:cNvPr>
          <p:cNvSpPr txBox="1"/>
          <p:nvPr/>
        </p:nvSpPr>
        <p:spPr>
          <a:xfrm>
            <a:off x="60036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eorgia" panose="02040502050405020303" pitchFamily="18" charset="0"/>
              </a:rPr>
              <a:t>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D8AD07-B4CB-4136-CD4A-7B23F47DB819}"/>
              </a:ext>
            </a:extLst>
          </p:cNvPr>
          <p:cNvSpPr txBox="1"/>
          <p:nvPr/>
        </p:nvSpPr>
        <p:spPr>
          <a:xfrm>
            <a:off x="60036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pH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C96B25-50F0-9F6A-5030-C7B3F82999C2}"/>
              </a:ext>
            </a:extLst>
          </p:cNvPr>
          <p:cNvSpPr txBox="1"/>
          <p:nvPr/>
        </p:nvSpPr>
        <p:spPr>
          <a:xfrm>
            <a:off x="453505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Georgia" panose="02040502050405020303" pitchFamily="18" charset="0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66DD97-28D7-FBCB-E864-A0C9BD111BB1}"/>
              </a:ext>
            </a:extLst>
          </p:cNvPr>
          <p:cNvSpPr txBox="1"/>
          <p:nvPr/>
        </p:nvSpPr>
        <p:spPr>
          <a:xfrm>
            <a:off x="453505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Dissolved Oxygen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78930D-E2AF-DE66-D8A6-1095B6D01BFD}"/>
              </a:ext>
            </a:extLst>
          </p:cNvPr>
          <p:cNvSpPr txBox="1"/>
          <p:nvPr/>
        </p:nvSpPr>
        <p:spPr>
          <a:xfrm>
            <a:off x="8469745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D5879"/>
                </a:solidFill>
                <a:latin typeface="Georgia" panose="02040502050405020303" pitchFamily="18" charset="0"/>
              </a:rPr>
              <a:t>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A95F65-C583-10A9-24C9-23CF00F79815}"/>
              </a:ext>
            </a:extLst>
          </p:cNvPr>
          <p:cNvSpPr txBox="1"/>
          <p:nvPr/>
        </p:nvSpPr>
        <p:spPr>
          <a:xfrm>
            <a:off x="8469745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D5879"/>
                </a:solidFill>
                <a:latin typeface="Georgia" panose="02040502050405020303" pitchFamily="18" charset="0"/>
              </a:rPr>
              <a:t>Temperature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 descr="A graph of a graph with numbers and a red line&#10;&#10;Description automatically generated">
            <a:extLst>
              <a:ext uri="{FF2B5EF4-FFF2-40B4-BE49-F238E27FC236}">
                <a16:creationId xmlns:a16="http://schemas.microsoft.com/office/drawing/2014/main" id="{6C9F66F9-7083-4F13-0AC0-0E24DA494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012" y="2883620"/>
            <a:ext cx="3463972" cy="2619811"/>
          </a:xfrm>
          <a:prstGeom prst="rect">
            <a:avLst/>
          </a:prstGeom>
        </p:spPr>
      </p:pic>
      <p:pic>
        <p:nvPicPr>
          <p:cNvPr id="12" name="Picture 11" descr="A diagram of a graph&#10;&#10;Description automatically generated">
            <a:extLst>
              <a:ext uri="{FF2B5EF4-FFF2-40B4-BE49-F238E27FC236}">
                <a16:creationId xmlns:a16="http://schemas.microsoft.com/office/drawing/2014/main" id="{7DAEF9C0-8256-E2A0-13EC-D08EE41DAF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60" y="2891058"/>
            <a:ext cx="3460097" cy="261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496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587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5D42F2-FF15-D769-FF11-71AB8476B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A10DA45-51FB-4B14-0479-A01536CB1AA4}"/>
              </a:ext>
            </a:extLst>
          </p:cNvPr>
          <p:cNvSpPr/>
          <p:nvPr/>
        </p:nvSpPr>
        <p:spPr>
          <a:xfrm>
            <a:off x="8169562" y="1690688"/>
            <a:ext cx="3722255" cy="500567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CE84F6-29B7-964E-0C2D-6C5CA262E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Georgia" panose="02040502050405020303" pitchFamily="18" charset="0"/>
              </a:rPr>
              <a:t>GDP vs. Pollution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A5A1FD-7416-8CE4-F744-1D081AA6BCFE}"/>
              </a:ext>
            </a:extLst>
          </p:cNvPr>
          <p:cNvSpPr txBox="1"/>
          <p:nvPr/>
        </p:nvSpPr>
        <p:spPr>
          <a:xfrm>
            <a:off x="60036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eorgia" panose="02040502050405020303" pitchFamily="18" charset="0"/>
              </a:rPr>
              <a:t>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A34A9-0412-2138-18EC-356BD6D5C387}"/>
              </a:ext>
            </a:extLst>
          </p:cNvPr>
          <p:cNvSpPr txBox="1"/>
          <p:nvPr/>
        </p:nvSpPr>
        <p:spPr>
          <a:xfrm>
            <a:off x="60036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pH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5C2499-1AF9-39F4-510A-9FB4AE37859F}"/>
              </a:ext>
            </a:extLst>
          </p:cNvPr>
          <p:cNvSpPr txBox="1"/>
          <p:nvPr/>
        </p:nvSpPr>
        <p:spPr>
          <a:xfrm>
            <a:off x="453505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eorgia" panose="02040502050405020303" pitchFamily="18" charset="0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199DD-7FF0-39A8-1A0A-CB3D881318FD}"/>
              </a:ext>
            </a:extLst>
          </p:cNvPr>
          <p:cNvSpPr txBox="1"/>
          <p:nvPr/>
        </p:nvSpPr>
        <p:spPr>
          <a:xfrm>
            <a:off x="453505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Dissolved Oxygen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DBECC6-4C9C-2132-20D5-962979B1F989}"/>
              </a:ext>
            </a:extLst>
          </p:cNvPr>
          <p:cNvSpPr txBox="1"/>
          <p:nvPr/>
        </p:nvSpPr>
        <p:spPr>
          <a:xfrm>
            <a:off x="8469745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Georgia" panose="02040502050405020303" pitchFamily="18" charset="0"/>
              </a:rPr>
              <a:t>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E642DC-D4E4-B6B8-916C-FC872503ADA7}"/>
              </a:ext>
            </a:extLst>
          </p:cNvPr>
          <p:cNvSpPr txBox="1"/>
          <p:nvPr/>
        </p:nvSpPr>
        <p:spPr>
          <a:xfrm>
            <a:off x="8469745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Temperature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 descr="A diagram of a graph&#10;&#10;Description automatically generated">
            <a:extLst>
              <a:ext uri="{FF2B5EF4-FFF2-40B4-BE49-F238E27FC236}">
                <a16:creationId xmlns:a16="http://schemas.microsoft.com/office/drawing/2014/main" id="{1EB2F079-3AAE-D7CA-5276-679C442B3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59" y="2887339"/>
            <a:ext cx="3460097" cy="2612373"/>
          </a:xfrm>
          <a:prstGeom prst="rect">
            <a:avLst/>
          </a:prstGeom>
        </p:spPr>
      </p:pic>
      <p:pic>
        <p:nvPicPr>
          <p:cNvPr id="11" name="Picture 10" descr="A graph of a graph with numbers and a red line&#10;&#10;Description automatically generated">
            <a:extLst>
              <a:ext uri="{FF2B5EF4-FFF2-40B4-BE49-F238E27FC236}">
                <a16:creationId xmlns:a16="http://schemas.microsoft.com/office/drawing/2014/main" id="{0883B0C6-1AC9-07B0-97D3-422E090D7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012" y="2883620"/>
            <a:ext cx="3463972" cy="2619811"/>
          </a:xfrm>
          <a:prstGeom prst="rect">
            <a:avLst/>
          </a:prstGeom>
        </p:spPr>
      </p:pic>
      <p:pic>
        <p:nvPicPr>
          <p:cNvPr id="13" name="Picture 12" descr="A graph of water temperature&#10;&#10;Description automatically generated">
            <a:extLst>
              <a:ext uri="{FF2B5EF4-FFF2-40B4-BE49-F238E27FC236}">
                <a16:creationId xmlns:a16="http://schemas.microsoft.com/office/drawing/2014/main" id="{58937776-E735-71CB-B396-3755CA6F50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319" y="2883620"/>
            <a:ext cx="3428740" cy="261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5227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587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F6C3CA-1CCF-59CA-838F-E2BDE5D2F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571AA30-F2FF-F3D7-B603-0E423532E5C8}"/>
              </a:ext>
            </a:extLst>
          </p:cNvPr>
          <p:cNvSpPr/>
          <p:nvPr/>
        </p:nvSpPr>
        <p:spPr>
          <a:xfrm>
            <a:off x="300181" y="1690688"/>
            <a:ext cx="3722255" cy="5005676"/>
          </a:xfrm>
          <a:prstGeom prst="roundRect">
            <a:avLst/>
          </a:prstGeom>
          <a:solidFill>
            <a:srgbClr val="FCE7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142EFC-BD73-C660-CFF5-3A5BBB3C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Georgia" panose="02040502050405020303" pitchFamily="18" charset="0"/>
              </a:rPr>
              <a:t>Population Density vs. Pollution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294564-2185-0B1E-7454-CE7853AE4E14}"/>
              </a:ext>
            </a:extLst>
          </p:cNvPr>
          <p:cNvSpPr txBox="1"/>
          <p:nvPr/>
        </p:nvSpPr>
        <p:spPr>
          <a:xfrm>
            <a:off x="60036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Georgia" panose="02040502050405020303" pitchFamily="18" charset="0"/>
              </a:rPr>
              <a:t>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4C00BF-FE16-F261-F39F-1F0931C0BBC1}"/>
              </a:ext>
            </a:extLst>
          </p:cNvPr>
          <p:cNvSpPr txBox="1"/>
          <p:nvPr/>
        </p:nvSpPr>
        <p:spPr>
          <a:xfrm>
            <a:off x="60036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pH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6DCD3D-34A6-B148-6A37-9954AA4A8BA8}"/>
              </a:ext>
            </a:extLst>
          </p:cNvPr>
          <p:cNvSpPr txBox="1"/>
          <p:nvPr/>
        </p:nvSpPr>
        <p:spPr>
          <a:xfrm>
            <a:off x="453505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D5879"/>
                </a:solidFill>
                <a:latin typeface="Georgia" panose="02040502050405020303" pitchFamily="18" charset="0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00010B-3D12-C582-518D-F9921BE35321}"/>
              </a:ext>
            </a:extLst>
          </p:cNvPr>
          <p:cNvSpPr txBox="1"/>
          <p:nvPr/>
        </p:nvSpPr>
        <p:spPr>
          <a:xfrm>
            <a:off x="453505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D5879"/>
                </a:solidFill>
                <a:latin typeface="Georgia" panose="02040502050405020303" pitchFamily="18" charset="0"/>
              </a:rPr>
              <a:t>Dissolved Oxygen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0148A3-5304-D89B-D74F-B1EECC6A9E55}"/>
              </a:ext>
            </a:extLst>
          </p:cNvPr>
          <p:cNvSpPr txBox="1"/>
          <p:nvPr/>
        </p:nvSpPr>
        <p:spPr>
          <a:xfrm>
            <a:off x="8469745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D5879"/>
                </a:solidFill>
                <a:latin typeface="Georgia" panose="02040502050405020303" pitchFamily="18" charset="0"/>
              </a:rPr>
              <a:t>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4D841B-66C3-C1F4-6938-DCF24AE4C462}"/>
              </a:ext>
            </a:extLst>
          </p:cNvPr>
          <p:cNvSpPr txBox="1"/>
          <p:nvPr/>
        </p:nvSpPr>
        <p:spPr>
          <a:xfrm>
            <a:off x="8469745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D5879"/>
                </a:solidFill>
                <a:latin typeface="Georgia" panose="02040502050405020303" pitchFamily="18" charset="0"/>
              </a:rPr>
              <a:t>Temperature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229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587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F83DFC-92A5-8BDD-BD7F-EF8E5A2B4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5FDC77C-E7D7-4F18-6B50-56B152F1DCBA}"/>
              </a:ext>
            </a:extLst>
          </p:cNvPr>
          <p:cNvSpPr/>
          <p:nvPr/>
        </p:nvSpPr>
        <p:spPr>
          <a:xfrm>
            <a:off x="4234871" y="1690688"/>
            <a:ext cx="3722255" cy="5005676"/>
          </a:xfrm>
          <a:prstGeom prst="roundRect">
            <a:avLst/>
          </a:prstGeom>
          <a:solidFill>
            <a:srgbClr val="F7B9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287E47-15F2-1BD8-B6C0-242D90299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Georgia" panose="02040502050405020303" pitchFamily="18" charset="0"/>
              </a:rPr>
              <a:t>Population Density vs. Pollution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950666-A6C9-D172-91BA-0A7C44CA5BAD}"/>
              </a:ext>
            </a:extLst>
          </p:cNvPr>
          <p:cNvSpPr txBox="1"/>
          <p:nvPr/>
        </p:nvSpPr>
        <p:spPr>
          <a:xfrm>
            <a:off x="60036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eorgia" panose="02040502050405020303" pitchFamily="18" charset="0"/>
              </a:rPr>
              <a:t>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3E3B0-5384-ACAB-75C1-C3A0EA9B49E4}"/>
              </a:ext>
            </a:extLst>
          </p:cNvPr>
          <p:cNvSpPr txBox="1"/>
          <p:nvPr/>
        </p:nvSpPr>
        <p:spPr>
          <a:xfrm>
            <a:off x="60036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pH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6FF6C1-1DCC-9F2D-1C7B-03DE7ADDB81A}"/>
              </a:ext>
            </a:extLst>
          </p:cNvPr>
          <p:cNvSpPr txBox="1"/>
          <p:nvPr/>
        </p:nvSpPr>
        <p:spPr>
          <a:xfrm>
            <a:off x="453505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Georgia" panose="02040502050405020303" pitchFamily="18" charset="0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6DFA9E-9A73-9AE6-6F8B-607AAF809E42}"/>
              </a:ext>
            </a:extLst>
          </p:cNvPr>
          <p:cNvSpPr txBox="1"/>
          <p:nvPr/>
        </p:nvSpPr>
        <p:spPr>
          <a:xfrm>
            <a:off x="453505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Dissolved Oxygen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A84DEE-2DDB-5C06-A2A4-3476A3B45951}"/>
              </a:ext>
            </a:extLst>
          </p:cNvPr>
          <p:cNvSpPr txBox="1"/>
          <p:nvPr/>
        </p:nvSpPr>
        <p:spPr>
          <a:xfrm>
            <a:off x="8469745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D5879"/>
                </a:solidFill>
                <a:latin typeface="Georgia" panose="02040502050405020303" pitchFamily="18" charset="0"/>
              </a:rPr>
              <a:t>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84749-EDE3-05D4-E3F4-F29432633556}"/>
              </a:ext>
            </a:extLst>
          </p:cNvPr>
          <p:cNvSpPr txBox="1"/>
          <p:nvPr/>
        </p:nvSpPr>
        <p:spPr>
          <a:xfrm>
            <a:off x="8469745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D5879"/>
                </a:solidFill>
                <a:latin typeface="Georgia" panose="02040502050405020303" pitchFamily="18" charset="0"/>
              </a:rPr>
              <a:t>Temperature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392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587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6134E1-6422-C943-AECD-6BC12FE61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4C53908-FAF4-5037-A8FD-E600505BFB7B}"/>
              </a:ext>
            </a:extLst>
          </p:cNvPr>
          <p:cNvSpPr/>
          <p:nvPr/>
        </p:nvSpPr>
        <p:spPr>
          <a:xfrm>
            <a:off x="8169562" y="1690688"/>
            <a:ext cx="3722255" cy="5005676"/>
          </a:xfrm>
          <a:prstGeom prst="roundRect">
            <a:avLst/>
          </a:prstGeom>
          <a:solidFill>
            <a:srgbClr val="EF75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1EE26-B187-F4AA-3BE7-70FE4515E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Georgia" panose="02040502050405020303" pitchFamily="18" charset="0"/>
              </a:rPr>
              <a:t>Population Density vs. Pollution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6C7070-856D-544B-4327-1D0AFC2647B8}"/>
              </a:ext>
            </a:extLst>
          </p:cNvPr>
          <p:cNvSpPr txBox="1"/>
          <p:nvPr/>
        </p:nvSpPr>
        <p:spPr>
          <a:xfrm>
            <a:off x="60036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eorgia" panose="02040502050405020303" pitchFamily="18" charset="0"/>
              </a:rPr>
              <a:t>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F2DAD1-D915-FAF1-21C7-E9ADBF3EF7A6}"/>
              </a:ext>
            </a:extLst>
          </p:cNvPr>
          <p:cNvSpPr txBox="1"/>
          <p:nvPr/>
        </p:nvSpPr>
        <p:spPr>
          <a:xfrm>
            <a:off x="60036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pH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DEB451-B225-4857-2474-1EFD2C68829E}"/>
              </a:ext>
            </a:extLst>
          </p:cNvPr>
          <p:cNvSpPr txBox="1"/>
          <p:nvPr/>
        </p:nvSpPr>
        <p:spPr>
          <a:xfrm>
            <a:off x="4535054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eorgia" panose="02040502050405020303" pitchFamily="18" charset="0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28BE7E-3AD7-4176-981E-7B3BE1F8E9FB}"/>
              </a:ext>
            </a:extLst>
          </p:cNvPr>
          <p:cNvSpPr txBox="1"/>
          <p:nvPr/>
        </p:nvSpPr>
        <p:spPr>
          <a:xfrm>
            <a:off x="4535054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Dissolved Oxygen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F04BEC-690A-6B61-F6C9-8EA07BC47E92}"/>
              </a:ext>
            </a:extLst>
          </p:cNvPr>
          <p:cNvSpPr txBox="1"/>
          <p:nvPr/>
        </p:nvSpPr>
        <p:spPr>
          <a:xfrm>
            <a:off x="8469745" y="1690688"/>
            <a:ext cx="66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Georgia" panose="02040502050405020303" pitchFamily="18" charset="0"/>
              </a:rPr>
              <a:t>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C1EF1A-7714-AB44-A77D-DE97B20A6ED5}"/>
              </a:ext>
            </a:extLst>
          </p:cNvPr>
          <p:cNvSpPr txBox="1"/>
          <p:nvPr/>
        </p:nvSpPr>
        <p:spPr>
          <a:xfrm>
            <a:off x="8469745" y="2213908"/>
            <a:ext cx="3121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Temperature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230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95</TotalTime>
  <Words>114</Words>
  <Application>Microsoft Office PowerPoint</Application>
  <PresentationFormat>Widescreen</PresentationFormat>
  <Paragraphs>208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Corbel</vt:lpstr>
      <vt:lpstr>Georgia</vt:lpstr>
      <vt:lpstr>Depth</vt:lpstr>
      <vt:lpstr>PowerPoint Presentation</vt:lpstr>
      <vt:lpstr>LIMITATIONS</vt:lpstr>
      <vt:lpstr>GDP vs. Pollution</vt:lpstr>
      <vt:lpstr>GDP vs. Pollution</vt:lpstr>
      <vt:lpstr>GDP vs. Pollution</vt:lpstr>
      <vt:lpstr>Population Density vs. Pollution</vt:lpstr>
      <vt:lpstr>Population Density vs. Pollution</vt:lpstr>
      <vt:lpstr>Population Density vs. Pollution</vt:lpstr>
    </vt:vector>
  </TitlesOfParts>
  <Company>Target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Nora.Chian</dc:creator>
  <cp:lastModifiedBy>Nora.Chian</cp:lastModifiedBy>
  <cp:revision>1</cp:revision>
  <dcterms:created xsi:type="dcterms:W3CDTF">2024-02-11T05:37:44Z</dcterms:created>
  <dcterms:modified xsi:type="dcterms:W3CDTF">2024-02-11T07:13:24Z</dcterms:modified>
</cp:coreProperties>
</file>

<file path=docProps/thumbnail.jpeg>
</file>